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7"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1" autoAdjust="0"/>
    <p:restoredTop sz="94660"/>
  </p:normalViewPr>
  <p:slideViewPr>
    <p:cSldViewPr snapToGrid="0">
      <p:cViewPr varScale="1">
        <p:scale>
          <a:sx n="76" d="100"/>
          <a:sy n="76" d="100"/>
        </p:scale>
        <p:origin x="67" y="4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847D-1CF6-46BA-B46B-48BED0604A28}"/>
              </a:ext>
            </a:extLst>
          </p:cNvPr>
          <p:cNvSpPr>
            <a:spLocks noGrp="1"/>
          </p:cNvSpPr>
          <p:nvPr>
            <p:ph type="ctrTitle"/>
          </p:nvPr>
        </p:nvSpPr>
        <p:spPr>
          <a:xfrm>
            <a:off x="1524000" y="1122363"/>
            <a:ext cx="9144000" cy="2387600"/>
          </a:xfrm>
        </p:spPr>
        <p:txBody>
          <a:bodyPr anchor="b"/>
          <a:lstStyle>
            <a:lvl1pPr algn="ctr">
              <a:defRPr sz="6000" b="1" cap="all" spc="1500" baseline="0">
                <a:latin typeface="+mj-lt"/>
                <a:ea typeface="Source Sans Pro SemiBold" panose="020B0603030403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FB4F5A5-C931-4A4C-B6B1-EF4C95965BFF}"/>
              </a:ext>
            </a:extLst>
          </p:cNvPr>
          <p:cNvSpPr>
            <a:spLocks noGrp="1"/>
          </p:cNvSpPr>
          <p:nvPr>
            <p:ph type="subTitle" idx="1"/>
          </p:nvPr>
        </p:nvSpPr>
        <p:spPr>
          <a:xfrm>
            <a:off x="1524000" y="3602038"/>
            <a:ext cx="9144000" cy="1655762"/>
          </a:xfrm>
        </p:spPr>
        <p:txBody>
          <a:bodyPr/>
          <a:lstStyle>
            <a:lvl1pPr marL="0" indent="0" algn="ctr">
              <a:buNone/>
              <a:defRPr sz="2400" cap="all" spc="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7" name="Graphic 185">
            <a:extLst>
              <a:ext uri="{FF2B5EF4-FFF2-40B4-BE49-F238E27FC236}">
                <a16:creationId xmlns:a16="http://schemas.microsoft.com/office/drawing/2014/main" id="{8A351602-3772-4279-B0D3-A523F6F6EAB3}"/>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A5AAAA75-5FFB-4C07-AD4A-3146773E6CDD}"/>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1479895E-3847-44BB-8404-28F14219FB7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0E02F68-8149-4236-8D9F-6B550F78B93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56FCAAB-F073-4561-A484-42C7DD10DC26}"/>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CF8DB94-87A3-43E9-9BBB-301CFF0FB05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35DE4AEC-B6E4-439C-B716-EBE3D4D1DC76}"/>
              </a:ext>
            </a:extLst>
          </p:cNvPr>
          <p:cNvSpPr>
            <a:spLocks noGrp="1"/>
          </p:cNvSpPr>
          <p:nvPr>
            <p:ph type="dt" sz="half" idx="10"/>
          </p:nvPr>
        </p:nvSpPr>
        <p:spPr/>
        <p:txBody>
          <a:bodyPr/>
          <a:lstStyle/>
          <a:p>
            <a:fld id="{97BFF81C-1FCB-4DBA-8044-F1A0FCFD45A6}" type="datetime1">
              <a:rPr lang="en-US" smtClean="0"/>
              <a:t>7/10/2020</a:t>
            </a:fld>
            <a:endParaRPr lang="en-US" dirty="0"/>
          </a:p>
        </p:txBody>
      </p:sp>
      <p:sp>
        <p:nvSpPr>
          <p:cNvPr id="5" name="Footer Placeholder 4">
            <a:extLst>
              <a:ext uri="{FF2B5EF4-FFF2-40B4-BE49-F238E27FC236}">
                <a16:creationId xmlns:a16="http://schemas.microsoft.com/office/drawing/2014/main" id="{F478BC18-102E-45BF-8FEA-801E9C59D143}"/>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FAA8BF5F-B1F8-461F-9B3D-7D50D02423E7}"/>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7D6BF779-0B8C-4CC2-9268-9506AD0C5331}"/>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95928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8500-1605-41EA-A15F-9B79DF7E405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9B14AC8-25A5-4D7F-BF23-CB20AA2ECF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aphic 185">
            <a:extLst>
              <a:ext uri="{FF2B5EF4-FFF2-40B4-BE49-F238E27FC236}">
                <a16:creationId xmlns:a16="http://schemas.microsoft.com/office/drawing/2014/main" id="{8997F1B7-1EE7-4EA5-A5A4-866F9A810C9F}"/>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5E13483-2FB6-4753-8402-06FDC3498E0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88F0DF22-F640-4002-B783-DF1C6A9473F6}"/>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C2787B8-7984-4332-B611-D3D3DE898FE0}"/>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AF3646C-B3D7-4F57-8FD2-CD93CEB39214}"/>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65FA7DA-93A0-43A4-834C-0F1BB9806A8C}"/>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21995D22-0146-4DE2-9E78-4C00333D499A}"/>
              </a:ext>
            </a:extLst>
          </p:cNvPr>
          <p:cNvSpPr>
            <a:spLocks noGrp="1"/>
          </p:cNvSpPr>
          <p:nvPr>
            <p:ph type="dt" sz="half" idx="10"/>
          </p:nvPr>
        </p:nvSpPr>
        <p:spPr/>
        <p:txBody>
          <a:bodyPr/>
          <a:lstStyle/>
          <a:p>
            <a:fld id="{5A87773D-8987-489A-A650-3D6F7D5C7C38}" type="datetime1">
              <a:rPr lang="en-US" smtClean="0"/>
              <a:t>7/10/2020</a:t>
            </a:fld>
            <a:endParaRPr lang="en-US" dirty="0"/>
          </a:p>
        </p:txBody>
      </p:sp>
      <p:sp>
        <p:nvSpPr>
          <p:cNvPr id="5" name="Footer Placeholder 4">
            <a:extLst>
              <a:ext uri="{FF2B5EF4-FFF2-40B4-BE49-F238E27FC236}">
                <a16:creationId xmlns:a16="http://schemas.microsoft.com/office/drawing/2014/main" id="{6459717A-A1FE-485D-AFFF-2C7026C710A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76DB88B-64CF-4100-8F07-D191DD7939F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104332FF-8349-42A5-B5C8-5EE3825CE25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259187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BFE6C-EBF1-47DE-8468-E7125172B7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4104992-D139-48DC-BCCE-D71EA23CA2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7" name="Graphic 185">
            <a:extLst>
              <a:ext uri="{FF2B5EF4-FFF2-40B4-BE49-F238E27FC236}">
                <a16:creationId xmlns:a16="http://schemas.microsoft.com/office/drawing/2014/main" id="{A8C5E768-0E62-4DE7-A0AF-93121DA843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6402845F-9E8A-41E1-B051-1AAA46C997A2}"/>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AA45C410-5FD0-4339-A3BC-A865DE4190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7B0B703-8BA8-483C-A433-C44C809687DE}"/>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CCFA03D-B879-419B-88B9-F4F3645C8AF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6B0260A-6B2D-4F54-8614-60BC3103E166}"/>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751AB8F6-0796-47E9-B1D4-760B7CCFC75D}"/>
              </a:ext>
            </a:extLst>
          </p:cNvPr>
          <p:cNvSpPr>
            <a:spLocks noGrp="1"/>
          </p:cNvSpPr>
          <p:nvPr>
            <p:ph type="dt" sz="half" idx="10"/>
          </p:nvPr>
        </p:nvSpPr>
        <p:spPr/>
        <p:txBody>
          <a:bodyPr/>
          <a:lstStyle/>
          <a:p>
            <a:fld id="{97E150C1-1D78-4D80-810D-E9E86F6E88AB}" type="datetime1">
              <a:rPr lang="en-US" smtClean="0"/>
              <a:t>7/10/2020</a:t>
            </a:fld>
            <a:endParaRPr lang="en-US" dirty="0"/>
          </a:p>
        </p:txBody>
      </p:sp>
      <p:sp>
        <p:nvSpPr>
          <p:cNvPr id="5" name="Footer Placeholder 4">
            <a:extLst>
              <a:ext uri="{FF2B5EF4-FFF2-40B4-BE49-F238E27FC236}">
                <a16:creationId xmlns:a16="http://schemas.microsoft.com/office/drawing/2014/main" id="{37886FC0-7327-44D9-B689-0AE73FD25596}"/>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219D265-BFBA-4C93-9B1A-B9483AE6BF3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464F5FEB-DE92-47DA-8C46-DC088E8960A4}"/>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745041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637BE-B22F-40EE-94F0-04549BC56238}"/>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AA71582-4BAF-4211-AD4A-476ED6EB11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99DCF6B-C800-4345-BAE9-EE9FA65903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aphic 185">
            <a:extLst>
              <a:ext uri="{FF2B5EF4-FFF2-40B4-BE49-F238E27FC236}">
                <a16:creationId xmlns:a16="http://schemas.microsoft.com/office/drawing/2014/main" id="{E6190A1E-5381-43C4-B058-7758339984D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F7E35469-0BEA-4E5E-955F-1AA300A62DE5}"/>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8F650BE-565E-4A52-8143-7A87700FC5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86A3F89-AA2A-44E5-915E-C47A069EB68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C57F514-AB27-4489-8D3C-01DD1025DDAD}"/>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141169F-1C39-4D04-AF32-D0D14D004B05}"/>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93087465-759F-4895-8FC6-DD464FB918CA}"/>
              </a:ext>
            </a:extLst>
          </p:cNvPr>
          <p:cNvSpPr>
            <a:spLocks noGrp="1"/>
          </p:cNvSpPr>
          <p:nvPr>
            <p:ph type="dt" sz="half" idx="10"/>
          </p:nvPr>
        </p:nvSpPr>
        <p:spPr/>
        <p:txBody>
          <a:bodyPr/>
          <a:lstStyle/>
          <a:p>
            <a:fld id="{29E9CBD8-1588-4B6B-B74D-87480DDE94C0}" type="datetime1">
              <a:rPr lang="en-US" smtClean="0"/>
              <a:t>7/10/2020</a:t>
            </a:fld>
            <a:endParaRPr lang="en-US" dirty="0"/>
          </a:p>
        </p:txBody>
      </p:sp>
      <p:sp>
        <p:nvSpPr>
          <p:cNvPr id="6" name="Footer Placeholder 5">
            <a:extLst>
              <a:ext uri="{FF2B5EF4-FFF2-40B4-BE49-F238E27FC236}">
                <a16:creationId xmlns:a16="http://schemas.microsoft.com/office/drawing/2014/main" id="{92F1AA18-D8A5-44D9-881C-522258ED54D7}"/>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1C1BA574-A76A-4F4C-8CBD-768278B66E7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2793E083-ADC4-4391-83DD-781529A6611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186915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1B666-D6BE-4FA8-9CF1-F15FD58B0CBF}"/>
              </a:ext>
            </a:extLst>
          </p:cNvPr>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BCE4B4A-DE64-4563-83CD-C40B1D681D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DA0314-0202-4E6D-8352-C28376A9C0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B56083-87B4-4603-B6FF-A9EB68E3E6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3708CF-F028-4917-A9CB-59BF5248A2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0" name="Graphic 185">
            <a:extLst>
              <a:ext uri="{FF2B5EF4-FFF2-40B4-BE49-F238E27FC236}">
                <a16:creationId xmlns:a16="http://schemas.microsoft.com/office/drawing/2014/main" id="{81B934BF-E239-47E1-93E9-EA3182162D21}"/>
              </a:ext>
            </a:extLst>
          </p:cNvPr>
          <p:cNvGrpSpPr/>
          <p:nvPr/>
        </p:nvGrpSpPr>
        <p:grpSpPr>
          <a:xfrm>
            <a:off x="10999563" y="5987064"/>
            <a:ext cx="1054467" cy="469689"/>
            <a:chOff x="9841624" y="4115729"/>
            <a:chExt cx="602170" cy="268223"/>
          </a:xfrm>
          <a:solidFill>
            <a:schemeClr val="tx1"/>
          </a:solidFill>
        </p:grpSpPr>
        <p:sp>
          <p:nvSpPr>
            <p:cNvPr id="11" name="Freeform: Shape 10">
              <a:extLst>
                <a:ext uri="{FF2B5EF4-FFF2-40B4-BE49-F238E27FC236}">
                  <a16:creationId xmlns:a16="http://schemas.microsoft.com/office/drawing/2014/main" id="{C3BBF177-5044-426A-93ED-64BDC84BF184}"/>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4270648-77F5-4D28-B691-DA57AA28FD73}"/>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6086B770-2F70-4B7B-9525-286BBD63AD7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7DDC14D-7AE3-41CD-ADFC-A3601D4F9DF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2181834-8401-4B66-85EE-1CBF57807DA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7" name="Date Placeholder 6">
            <a:extLst>
              <a:ext uri="{FF2B5EF4-FFF2-40B4-BE49-F238E27FC236}">
                <a16:creationId xmlns:a16="http://schemas.microsoft.com/office/drawing/2014/main" id="{A433C091-3B62-4087-9A97-63BBE28CFF17}"/>
              </a:ext>
            </a:extLst>
          </p:cNvPr>
          <p:cNvSpPr>
            <a:spLocks noGrp="1"/>
          </p:cNvSpPr>
          <p:nvPr>
            <p:ph type="dt" sz="half" idx="10"/>
          </p:nvPr>
        </p:nvSpPr>
        <p:spPr/>
        <p:txBody>
          <a:bodyPr/>
          <a:lstStyle/>
          <a:p>
            <a:fld id="{AD794440-721C-4D75-BD4F-4CFB3D51CDCA}" type="datetime1">
              <a:rPr lang="en-US" smtClean="0"/>
              <a:t>7/10/2020</a:t>
            </a:fld>
            <a:endParaRPr lang="en-US" dirty="0"/>
          </a:p>
        </p:txBody>
      </p:sp>
      <p:sp>
        <p:nvSpPr>
          <p:cNvPr id="8" name="Footer Placeholder 7">
            <a:extLst>
              <a:ext uri="{FF2B5EF4-FFF2-40B4-BE49-F238E27FC236}">
                <a16:creationId xmlns:a16="http://schemas.microsoft.com/office/drawing/2014/main" id="{870710C3-2723-4847-BCAF-96D9FAE50555}"/>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96618B2C-95AC-4438-97FD-07ACF297B8FE}"/>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7" name="Oval 16">
            <a:extLst>
              <a:ext uri="{FF2B5EF4-FFF2-40B4-BE49-F238E27FC236}">
                <a16:creationId xmlns:a16="http://schemas.microsoft.com/office/drawing/2014/main" id="{D6B0F5A7-6E8A-4BCD-8F1F-233ECD21B26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660560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9CF7F-748D-4598-983E-96A2BE26930A}"/>
              </a:ext>
            </a:extLst>
          </p:cNvPr>
          <p:cNvSpPr>
            <a:spLocks noGrp="1"/>
          </p:cNvSpPr>
          <p:nvPr>
            <p:ph type="title"/>
          </p:nvPr>
        </p:nvSpPr>
        <p:spPr/>
        <p:txBody>
          <a:bodyPr/>
          <a:lstStyle/>
          <a:p>
            <a:r>
              <a:rPr lang="en-US"/>
              <a:t>Click to edit Master title style</a:t>
            </a:r>
            <a:endParaRPr lang="en-US" dirty="0"/>
          </a:p>
        </p:txBody>
      </p:sp>
      <p:grpSp>
        <p:nvGrpSpPr>
          <p:cNvPr id="6" name="Graphic 185">
            <a:extLst>
              <a:ext uri="{FF2B5EF4-FFF2-40B4-BE49-F238E27FC236}">
                <a16:creationId xmlns:a16="http://schemas.microsoft.com/office/drawing/2014/main" id="{DFD4D3BE-80D4-4E69-9C76-F0D8517DF690}"/>
              </a:ext>
            </a:extLst>
          </p:cNvPr>
          <p:cNvGrpSpPr/>
          <p:nvPr/>
        </p:nvGrpSpPr>
        <p:grpSpPr>
          <a:xfrm>
            <a:off x="10999563" y="5987064"/>
            <a:ext cx="1054467" cy="469689"/>
            <a:chOff x="9841624" y="4115729"/>
            <a:chExt cx="602170" cy="268223"/>
          </a:xfrm>
          <a:solidFill>
            <a:schemeClr val="tx1"/>
          </a:solidFill>
        </p:grpSpPr>
        <p:sp>
          <p:nvSpPr>
            <p:cNvPr id="7" name="Freeform: Shape 6">
              <a:extLst>
                <a:ext uri="{FF2B5EF4-FFF2-40B4-BE49-F238E27FC236}">
                  <a16:creationId xmlns:a16="http://schemas.microsoft.com/office/drawing/2014/main" id="{A0B6E97F-00E1-4372-8978-8BCBDC9026E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CC7651B7-7A30-4AFA-A4D7-0B0C5D2DDA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FD2FC5CA-556B-4409-B084-34753A1F04E6}"/>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E63FB41-EE1F-4889-9096-3A38936330D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0DD19F3B-7B3E-4861-8FDA-D0116C96C16E}"/>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3" name="Date Placeholder 2">
            <a:extLst>
              <a:ext uri="{FF2B5EF4-FFF2-40B4-BE49-F238E27FC236}">
                <a16:creationId xmlns:a16="http://schemas.microsoft.com/office/drawing/2014/main" id="{410A2C46-C908-4010-AAE2-9FA41B145C4D}"/>
              </a:ext>
            </a:extLst>
          </p:cNvPr>
          <p:cNvSpPr>
            <a:spLocks noGrp="1"/>
          </p:cNvSpPr>
          <p:nvPr>
            <p:ph type="dt" sz="half" idx="10"/>
          </p:nvPr>
        </p:nvSpPr>
        <p:spPr/>
        <p:txBody>
          <a:bodyPr/>
          <a:lstStyle/>
          <a:p>
            <a:fld id="{B2701A64-483B-4532-94FB-D8F90CB6DEE0}" type="datetime1">
              <a:rPr lang="en-US" smtClean="0"/>
              <a:t>7/10/2020</a:t>
            </a:fld>
            <a:endParaRPr lang="en-US" dirty="0"/>
          </a:p>
        </p:txBody>
      </p:sp>
      <p:sp>
        <p:nvSpPr>
          <p:cNvPr id="4" name="Footer Placeholder 3">
            <a:extLst>
              <a:ext uri="{FF2B5EF4-FFF2-40B4-BE49-F238E27FC236}">
                <a16:creationId xmlns:a16="http://schemas.microsoft.com/office/drawing/2014/main" id="{C7CF5279-7D37-4D98-9A70-987C84F62C2B}"/>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896FAD0-59EF-49AA-BBC6-A0EC184DD2C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3" name="Oval 12">
            <a:extLst>
              <a:ext uri="{FF2B5EF4-FFF2-40B4-BE49-F238E27FC236}">
                <a16:creationId xmlns:a16="http://schemas.microsoft.com/office/drawing/2014/main" id="{876EB399-18D2-46D5-8757-35FCFF8EA80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719648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aphic 185">
            <a:extLst>
              <a:ext uri="{FF2B5EF4-FFF2-40B4-BE49-F238E27FC236}">
                <a16:creationId xmlns:a16="http://schemas.microsoft.com/office/drawing/2014/main" id="{773CCE17-EE0F-40E0-B7AE-CF7677B64709}"/>
              </a:ext>
            </a:extLst>
          </p:cNvPr>
          <p:cNvGrpSpPr/>
          <p:nvPr/>
        </p:nvGrpSpPr>
        <p:grpSpPr>
          <a:xfrm>
            <a:off x="10999563" y="5987064"/>
            <a:ext cx="1054467" cy="469689"/>
            <a:chOff x="9841624" y="4115729"/>
            <a:chExt cx="602170" cy="268223"/>
          </a:xfrm>
          <a:solidFill>
            <a:schemeClr val="tx1"/>
          </a:solidFill>
        </p:grpSpPr>
        <p:sp>
          <p:nvSpPr>
            <p:cNvPr id="6" name="Freeform: Shape 5">
              <a:extLst>
                <a:ext uri="{FF2B5EF4-FFF2-40B4-BE49-F238E27FC236}">
                  <a16:creationId xmlns:a16="http://schemas.microsoft.com/office/drawing/2014/main" id="{B0AC6C4E-6EA5-454A-AB84-8B94D8B585EC}"/>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B4329338-925B-4677-BA6E-4357D37DB54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334C0A08-043F-4818-BA1D-BCC9F811A87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CB185DD-ED0D-4633-8098-95C4A6F177C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2AD50526-B611-40B6-BB45-AE82F0EF5992}"/>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2" name="Date Placeholder 1">
            <a:extLst>
              <a:ext uri="{FF2B5EF4-FFF2-40B4-BE49-F238E27FC236}">
                <a16:creationId xmlns:a16="http://schemas.microsoft.com/office/drawing/2014/main" id="{0708C302-4224-4668-8CAC-3267172A0C93}"/>
              </a:ext>
            </a:extLst>
          </p:cNvPr>
          <p:cNvSpPr>
            <a:spLocks noGrp="1"/>
          </p:cNvSpPr>
          <p:nvPr>
            <p:ph type="dt" sz="half" idx="10"/>
          </p:nvPr>
        </p:nvSpPr>
        <p:spPr/>
        <p:txBody>
          <a:bodyPr/>
          <a:lstStyle/>
          <a:p>
            <a:fld id="{6F18FB39-20FB-4E2E-B861-45B709B9C3C5}" type="datetime1">
              <a:rPr lang="en-US" smtClean="0"/>
              <a:t>7/10/2020</a:t>
            </a:fld>
            <a:endParaRPr lang="en-US" dirty="0"/>
          </a:p>
        </p:txBody>
      </p:sp>
      <p:sp>
        <p:nvSpPr>
          <p:cNvPr id="3" name="Footer Placeholder 2">
            <a:extLst>
              <a:ext uri="{FF2B5EF4-FFF2-40B4-BE49-F238E27FC236}">
                <a16:creationId xmlns:a16="http://schemas.microsoft.com/office/drawing/2014/main" id="{F0C8FC22-AEB6-4BAF-BF93-41A2C757CCC7}"/>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252CA88A-5462-4F17-AFA0-52721ADDBB8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2" name="Oval 11">
            <a:extLst>
              <a:ext uri="{FF2B5EF4-FFF2-40B4-BE49-F238E27FC236}">
                <a16:creationId xmlns:a16="http://schemas.microsoft.com/office/drawing/2014/main" id="{70CCC791-94D7-4BB8-9EDF-423CEA1F6215}"/>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676011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AC37-C5B5-462A-BE4A-E55CEBF2A3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A4B007F-32A8-4688-BBEF-4FCB99DF5E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DF2E2EB-BF8A-44A4-8AE0-BD6C31B1D9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 name="Graphic 185">
            <a:extLst>
              <a:ext uri="{FF2B5EF4-FFF2-40B4-BE49-F238E27FC236}">
                <a16:creationId xmlns:a16="http://schemas.microsoft.com/office/drawing/2014/main" id="{FC9E188F-54C8-4547-9F8C-525712AD7DB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99C4538-3939-47A9-A590-09FF21960653}"/>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541CA75-5D05-4996-A26D-CE0C909CD5F7}"/>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6305856-26BC-4BCC-BEF3-5E9CED94177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C69651C-AC37-4CD2-8367-19297D7E2389}"/>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3E9031B-BA8D-4D9D-9BB3-A16F7A80F85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269840A2-CF60-4C47-B955-E65BC451FE73}"/>
              </a:ext>
            </a:extLst>
          </p:cNvPr>
          <p:cNvSpPr>
            <a:spLocks noGrp="1"/>
          </p:cNvSpPr>
          <p:nvPr>
            <p:ph type="dt" sz="half" idx="10"/>
          </p:nvPr>
        </p:nvSpPr>
        <p:spPr/>
        <p:txBody>
          <a:bodyPr/>
          <a:lstStyle/>
          <a:p>
            <a:fld id="{AC48AC19-8BD6-476C-9770-8884373BCF00}" type="datetime1">
              <a:rPr lang="en-US" smtClean="0"/>
              <a:t>7/10/2020</a:t>
            </a:fld>
            <a:endParaRPr lang="en-US"/>
          </a:p>
        </p:txBody>
      </p:sp>
      <p:sp>
        <p:nvSpPr>
          <p:cNvPr id="6" name="Footer Placeholder 5">
            <a:extLst>
              <a:ext uri="{FF2B5EF4-FFF2-40B4-BE49-F238E27FC236}">
                <a16:creationId xmlns:a16="http://schemas.microsoft.com/office/drawing/2014/main" id="{3179DC6E-CC55-47AB-A405-5FB7EE2D191D}"/>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6D5D5E7D-EBA7-4DB0-8C78-7EB8A85FA4F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C5B051DE-636E-4B3C-9886-2055CE23E49A}"/>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3776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D355-3146-41D1-B7DC-20B8ACE390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AD4AAFB-E8F8-4FD1-8C6A-ED2C3FAD50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E051AF1-B16F-43B9-95CC-C17B570DEC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 name="Graphic 185">
            <a:extLst>
              <a:ext uri="{FF2B5EF4-FFF2-40B4-BE49-F238E27FC236}">
                <a16:creationId xmlns:a16="http://schemas.microsoft.com/office/drawing/2014/main" id="{C8B77273-9FF7-4B93-8385-AD09A5F86AE5}"/>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3117A673-3729-4EAD-9E8C-52BEBF74B857}"/>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E8DB752-94CD-4A94-BDE3-DD285EB89F3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2F8DDFC-E5CA-4F36-B2BE-BCE49D4F6C9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BB589AE-2F9C-4C83-8DC7-1205CB03752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7AC9A2DE-3C9E-4CD0-8C7A-CC5F9F9942E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D68C8714-2467-4715-934E-6787C84F7929}"/>
              </a:ext>
            </a:extLst>
          </p:cNvPr>
          <p:cNvSpPr>
            <a:spLocks noGrp="1"/>
          </p:cNvSpPr>
          <p:nvPr>
            <p:ph type="dt" sz="half" idx="10"/>
          </p:nvPr>
        </p:nvSpPr>
        <p:spPr/>
        <p:txBody>
          <a:bodyPr/>
          <a:lstStyle/>
          <a:p>
            <a:fld id="{F3F68C53-8AD1-4F09-9486-FB3406B99CFA}" type="datetime1">
              <a:rPr lang="en-US" smtClean="0"/>
              <a:t>7/10/2020</a:t>
            </a:fld>
            <a:endParaRPr lang="en-US" dirty="0"/>
          </a:p>
        </p:txBody>
      </p:sp>
      <p:sp>
        <p:nvSpPr>
          <p:cNvPr id="6" name="Footer Placeholder 5">
            <a:extLst>
              <a:ext uri="{FF2B5EF4-FFF2-40B4-BE49-F238E27FC236}">
                <a16:creationId xmlns:a16="http://schemas.microsoft.com/office/drawing/2014/main" id="{A46F13D6-03EC-4D31-8BB1-9FFDE3633C2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7C65D4DD-A2A4-4DF6-9527-E5F12FEB936C}"/>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FD202F3A-9FDE-4E11-B865-FBAEC415F88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079814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3A871-D377-4EC0-9ACF-86842F01E1D0}"/>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3D53202-92A9-45A3-B812-777DB9578B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85">
            <a:extLst>
              <a:ext uri="{FF2B5EF4-FFF2-40B4-BE49-F238E27FC236}">
                <a16:creationId xmlns:a16="http://schemas.microsoft.com/office/drawing/2014/main" id="{7196FB0C-3A9D-4892-90C9-21F3459AAD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16938C96-CF0F-4B69-A695-913F11BFC6F0}"/>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3CA7E6BB-6B60-4BF5-9D3E-A3FE782EF5B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F693EDA-57B3-4AEB-863B-B198C2A5A8E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3A04A96-045F-4B6E-AEEE-11A2FA01B4F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FB357DC-5AD3-44F4-879B-5AD6B18AC36F}"/>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A2CA47F-83AD-4BE3-AC2F-6C17883F78C7}"/>
              </a:ext>
            </a:extLst>
          </p:cNvPr>
          <p:cNvSpPr>
            <a:spLocks noGrp="1"/>
          </p:cNvSpPr>
          <p:nvPr>
            <p:ph type="dt" sz="half" idx="10"/>
          </p:nvPr>
        </p:nvSpPr>
        <p:spPr/>
        <p:txBody>
          <a:bodyPr/>
          <a:lstStyle/>
          <a:p>
            <a:fld id="{FB9092B3-2D87-4CDF-B84B-C46E5F5D31F7}" type="datetime1">
              <a:rPr lang="en-US" smtClean="0"/>
              <a:t>7/10/2020</a:t>
            </a:fld>
            <a:endParaRPr lang="en-US" dirty="0"/>
          </a:p>
        </p:txBody>
      </p:sp>
      <p:sp>
        <p:nvSpPr>
          <p:cNvPr id="5" name="Footer Placeholder 4">
            <a:extLst>
              <a:ext uri="{FF2B5EF4-FFF2-40B4-BE49-F238E27FC236}">
                <a16:creationId xmlns:a16="http://schemas.microsoft.com/office/drawing/2014/main" id="{21118A72-3200-4597-A9C5-0D9ECFF3E8C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D70055A-71D4-49B4-8A8F-19AFDB84E958}"/>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0B0E5D27-C447-432F-982D-B60FDD6F34A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843955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C59DBB-9256-464D-8A6A-8BDA71541D6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A25E310-E6CB-4838-8E9B-B288DA5527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85">
            <a:extLst>
              <a:ext uri="{FF2B5EF4-FFF2-40B4-BE49-F238E27FC236}">
                <a16:creationId xmlns:a16="http://schemas.microsoft.com/office/drawing/2014/main" id="{BCF412A8-E798-47AD-ABD9-98D76A55D30B}"/>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E70160C5-475D-401A-AEE2-2C04E99A1518}"/>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07CC7CE9-9C7F-49C2-8609-47BF523390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26FD5F1-978C-45AF-9086-D5DBE1F01681}"/>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873AB1C-723A-4FB4-9B23-65BAF507483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1DE5510-5094-4FA4-96E5-AD4841D1C38A}"/>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7CE2202-679F-48B0-B2DD-F6F54711224B}"/>
              </a:ext>
            </a:extLst>
          </p:cNvPr>
          <p:cNvSpPr>
            <a:spLocks noGrp="1"/>
          </p:cNvSpPr>
          <p:nvPr>
            <p:ph type="dt" sz="half" idx="10"/>
          </p:nvPr>
        </p:nvSpPr>
        <p:spPr/>
        <p:txBody>
          <a:bodyPr/>
          <a:lstStyle/>
          <a:p>
            <a:fld id="{3D769E57-47B1-47B0-B526-3153E4B1E729}" type="datetime1">
              <a:rPr lang="en-US" smtClean="0"/>
              <a:t>7/10/2020</a:t>
            </a:fld>
            <a:endParaRPr lang="en-US" dirty="0"/>
          </a:p>
        </p:txBody>
      </p:sp>
      <p:sp>
        <p:nvSpPr>
          <p:cNvPr id="5" name="Footer Placeholder 4">
            <a:extLst>
              <a:ext uri="{FF2B5EF4-FFF2-40B4-BE49-F238E27FC236}">
                <a16:creationId xmlns:a16="http://schemas.microsoft.com/office/drawing/2014/main" id="{D07BC83D-E4C0-49E1-ADA1-1AF403984BD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31BF211E-B2EA-4CDC-9E84-B6898394921B}"/>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1FE2F5FD-5D31-4C1D-82F8-93624C7B0A3C}"/>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24469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33F5C3-CD4B-4472-B59A-49D460CB1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72236B-AB2C-4D6F-AE15-700992DA9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090F509-07BE-4446-8772-F44E09936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cap="all" spc="100" baseline="0">
                <a:solidFill>
                  <a:schemeClr val="tx1">
                    <a:tint val="75000"/>
                  </a:schemeClr>
                </a:solidFill>
                <a:latin typeface="+mn-lt"/>
                <a:ea typeface="Source Sans Pro SemiBold" panose="020B0603030403020204" pitchFamily="34" charset="0"/>
              </a:defRPr>
            </a:lvl1pPr>
          </a:lstStyle>
          <a:p>
            <a:fld id="{BA543EDD-D0D2-447F-B24F-3717AF4B109D}" type="datetime1">
              <a:rPr lang="en-US" smtClean="0"/>
              <a:pPr/>
              <a:t>7/10/2020</a:t>
            </a:fld>
            <a:endParaRPr lang="en-US" dirty="0"/>
          </a:p>
        </p:txBody>
      </p:sp>
      <p:sp>
        <p:nvSpPr>
          <p:cNvPr id="5" name="Footer Placeholder 4">
            <a:extLst>
              <a:ext uri="{FF2B5EF4-FFF2-40B4-BE49-F238E27FC236}">
                <a16:creationId xmlns:a16="http://schemas.microsoft.com/office/drawing/2014/main" id="{501B927E-3833-4F85-99B5-56B5F1E540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cap="all" spc="100" baseline="0">
                <a:solidFill>
                  <a:schemeClr val="tx1">
                    <a:tint val="75000"/>
                  </a:schemeClr>
                </a:solidFill>
                <a:latin typeface="+mn-lt"/>
                <a:ea typeface="Source Sans Pro SemiBold" panose="020B0603030403020204" pitchFamily="34" charset="0"/>
              </a:defRPr>
            </a:lvl1pPr>
          </a:lstStyle>
          <a:p>
            <a:r>
              <a:rPr lang="en-US" dirty="0"/>
              <a:t>Sample Footer Text</a:t>
            </a:r>
          </a:p>
        </p:txBody>
      </p:sp>
      <p:sp>
        <p:nvSpPr>
          <p:cNvPr id="6" name="Slide Number Placeholder 5">
            <a:extLst>
              <a:ext uri="{FF2B5EF4-FFF2-40B4-BE49-F238E27FC236}">
                <a16:creationId xmlns:a16="http://schemas.microsoft.com/office/drawing/2014/main" id="{E628CB64-4E98-43DE-B543-7BE5B329D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cap="all" spc="100" baseline="0">
                <a:solidFill>
                  <a:schemeClr val="tx1">
                    <a:tint val="75000"/>
                  </a:schemeClr>
                </a:solidFill>
                <a:latin typeface="+mn-lt"/>
                <a:ea typeface="Source Sans Pro SemiBold" panose="020B0603030403020204" pitchFamily="34" charset="0"/>
              </a:defRPr>
            </a:lvl1p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4176778593"/>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0" r:id="rId6"/>
    <p:sldLayoutId id="2147483746" r:id="rId7"/>
    <p:sldLayoutId id="2147483747" r:id="rId8"/>
    <p:sldLayoutId id="2147483748" r:id="rId9"/>
    <p:sldLayoutId id="2147483749" r:id="rId10"/>
    <p:sldLayoutId id="214748375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4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4" name="Picture 3">
            <a:extLst>
              <a:ext uri="{FF2B5EF4-FFF2-40B4-BE49-F238E27FC236}">
                <a16:creationId xmlns:a16="http://schemas.microsoft.com/office/drawing/2014/main" id="{FC906678-BD7D-422E-9879-D68FF70FEFD1}"/>
              </a:ext>
            </a:extLst>
          </p:cNvPr>
          <p:cNvPicPr>
            <a:picLocks noChangeAspect="1"/>
          </p:cNvPicPr>
          <p:nvPr/>
        </p:nvPicPr>
        <p:blipFill rotWithShape="1">
          <a:blip r:embed="rId2"/>
          <a:srcRect t="3433" b="12297"/>
          <a:stretch/>
        </p:blipFill>
        <p:spPr>
          <a:xfrm>
            <a:off x="4498" y="16355"/>
            <a:ext cx="12191999" cy="6857990"/>
          </a:xfrm>
          <a:prstGeom prst="rect">
            <a:avLst/>
          </a:prstGeom>
        </p:spPr>
      </p:pic>
      <p:sp>
        <p:nvSpPr>
          <p:cNvPr id="11" name="Rectangle 10">
            <a:extLst>
              <a:ext uri="{FF2B5EF4-FFF2-40B4-BE49-F238E27FC236}">
                <a16:creationId xmlns:a16="http://schemas.microsoft.com/office/drawing/2014/main" id="{7C10BC51-CA68-4DED-AB6D-130047878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603955" cy="6858000"/>
          </a:xfrm>
          <a:prstGeom prst="rect">
            <a:avLst/>
          </a:prstGeom>
          <a:gradFill>
            <a:gsLst>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aphic 190">
            <a:extLst>
              <a:ext uri="{FF2B5EF4-FFF2-40B4-BE49-F238E27FC236}">
                <a16:creationId xmlns:a16="http://schemas.microsoft.com/office/drawing/2014/main" id="{F3F5D407-83EF-4D7F-9DAF-4C3CEB778F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6982" y="827494"/>
            <a:ext cx="1291642" cy="429215"/>
            <a:chOff x="2504802" y="1755501"/>
            <a:chExt cx="1598829" cy="531293"/>
          </a:xfrm>
          <a:solidFill>
            <a:schemeClr val="tx1"/>
          </a:solidFill>
        </p:grpSpPr>
        <p:sp>
          <p:nvSpPr>
            <p:cNvPr id="14" name="Freeform: Shape 13">
              <a:extLst>
                <a:ext uri="{FF2B5EF4-FFF2-40B4-BE49-F238E27FC236}">
                  <a16:creationId xmlns:a16="http://schemas.microsoft.com/office/drawing/2014/main" id="{CC07906A-A83F-47F2-975A-C1756F445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C38730D-4164-41D4-81C0-E9A070EA84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grpSp>
        <p:nvGrpSpPr>
          <p:cNvPr id="17" name="Group 16">
            <a:extLst>
              <a:ext uri="{FF2B5EF4-FFF2-40B4-BE49-F238E27FC236}">
                <a16:creationId xmlns:a16="http://schemas.microsoft.com/office/drawing/2014/main" id="{D2539C73-C848-4608-957A-D6C0169139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8736" y="533549"/>
            <a:ext cx="5356040" cy="5343028"/>
            <a:chOff x="739960" y="1925092"/>
            <a:chExt cx="4376696" cy="4366063"/>
          </a:xfrm>
        </p:grpSpPr>
        <p:sp>
          <p:nvSpPr>
            <p:cNvPr id="18" name="Oval 17">
              <a:extLst>
                <a:ext uri="{FF2B5EF4-FFF2-40B4-BE49-F238E27FC236}">
                  <a16:creationId xmlns:a16="http://schemas.microsoft.com/office/drawing/2014/main" id="{253EEDFE-1D2D-4938-9DF2-97FB4F709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8562" y="2003061"/>
              <a:ext cx="4288094" cy="4288094"/>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5EA4CF2D-570F-4529-ADDA-B37CF05B61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7929" y="2003061"/>
              <a:ext cx="4288094" cy="4288094"/>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Oval 19">
              <a:extLst>
                <a:ext uri="{FF2B5EF4-FFF2-40B4-BE49-F238E27FC236}">
                  <a16:creationId xmlns:a16="http://schemas.microsoft.com/office/drawing/2014/main" id="{CBE92B83-AFA7-40B1-9D3C-502840BADC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960" y="1925092"/>
              <a:ext cx="4288094" cy="4288094"/>
            </a:xfrm>
            <a:prstGeom prst="ellipse">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AF52608-5515-415B-8BE1-60C87FD9EF8A}"/>
              </a:ext>
            </a:extLst>
          </p:cNvPr>
          <p:cNvSpPr>
            <a:spLocks noGrp="1"/>
          </p:cNvSpPr>
          <p:nvPr>
            <p:ph type="ctrTitle"/>
          </p:nvPr>
        </p:nvSpPr>
        <p:spPr>
          <a:xfrm>
            <a:off x="1022716" y="1160610"/>
            <a:ext cx="3952428" cy="2822713"/>
          </a:xfrm>
        </p:spPr>
        <p:txBody>
          <a:bodyPr>
            <a:normAutofit/>
          </a:bodyPr>
          <a:lstStyle/>
          <a:p>
            <a:r>
              <a:rPr lang="en-US" dirty="0"/>
              <a:t>ILBC</a:t>
            </a:r>
            <a:r>
              <a:rPr lang="en-US" sz="4800" dirty="0"/>
              <a:t> Sec2 English</a:t>
            </a:r>
          </a:p>
        </p:txBody>
      </p:sp>
      <p:sp>
        <p:nvSpPr>
          <p:cNvPr id="3" name="Subtitle 2">
            <a:extLst>
              <a:ext uri="{FF2B5EF4-FFF2-40B4-BE49-F238E27FC236}">
                <a16:creationId xmlns:a16="http://schemas.microsoft.com/office/drawing/2014/main" id="{66671C84-6B47-49D2-9B0B-20C34C3021C4}"/>
              </a:ext>
            </a:extLst>
          </p:cNvPr>
          <p:cNvSpPr>
            <a:spLocks noGrp="1"/>
          </p:cNvSpPr>
          <p:nvPr>
            <p:ph type="subTitle" idx="1"/>
          </p:nvPr>
        </p:nvSpPr>
        <p:spPr>
          <a:xfrm>
            <a:off x="920988" y="4176902"/>
            <a:ext cx="3952428" cy="920783"/>
          </a:xfrm>
        </p:spPr>
        <p:txBody>
          <a:bodyPr>
            <a:noAutofit/>
          </a:bodyPr>
          <a:lstStyle/>
          <a:p>
            <a:r>
              <a:rPr lang="en-US" b="1" dirty="0"/>
              <a:t>Semester 1 syllabus</a:t>
            </a:r>
          </a:p>
          <a:p>
            <a:r>
              <a:rPr lang="en-US" b="1" dirty="0"/>
              <a:t>Tr. </a:t>
            </a:r>
            <a:r>
              <a:rPr lang="en-US" b="1" dirty="0" err="1"/>
              <a:t>maing</a:t>
            </a:r>
            <a:endParaRPr lang="en-US" b="1" dirty="0"/>
          </a:p>
        </p:txBody>
      </p:sp>
      <p:sp>
        <p:nvSpPr>
          <p:cNvPr id="22" name="Graphic 212">
            <a:extLst>
              <a:ext uri="{FF2B5EF4-FFF2-40B4-BE49-F238E27FC236}">
                <a16:creationId xmlns:a16="http://schemas.microsoft.com/office/drawing/2014/main" id="{19A55484-B97B-45ED-A47D-EBECAC290D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0898" y="4861481"/>
            <a:ext cx="891066" cy="891066"/>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Graphic 212">
            <a:extLst>
              <a:ext uri="{FF2B5EF4-FFF2-40B4-BE49-F238E27FC236}">
                <a16:creationId xmlns:a16="http://schemas.microsoft.com/office/drawing/2014/main" id="{B31CB7B9-2B8F-4AD6-9FFE-5DAE8E1322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0898" y="4861481"/>
            <a:ext cx="891066" cy="891066"/>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06470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71325-2289-4B5C-8CBC-D06B535DBB04}"/>
              </a:ext>
            </a:extLst>
          </p:cNvPr>
          <p:cNvSpPr>
            <a:spLocks noGrp="1"/>
          </p:cNvSpPr>
          <p:nvPr>
            <p:ph type="title"/>
          </p:nvPr>
        </p:nvSpPr>
        <p:spPr/>
        <p:txBody>
          <a:bodyPr/>
          <a:lstStyle/>
          <a:p>
            <a:r>
              <a:rPr lang="en-US" b="1" dirty="0"/>
              <a:t>Independent Reading</a:t>
            </a:r>
          </a:p>
        </p:txBody>
      </p:sp>
      <p:sp>
        <p:nvSpPr>
          <p:cNvPr id="3" name="Content Placeholder 2">
            <a:extLst>
              <a:ext uri="{FF2B5EF4-FFF2-40B4-BE49-F238E27FC236}">
                <a16:creationId xmlns:a16="http://schemas.microsoft.com/office/drawing/2014/main" id="{5B3409DF-09BE-436E-B0CF-481E6A2B4E3E}"/>
              </a:ext>
            </a:extLst>
          </p:cNvPr>
          <p:cNvSpPr>
            <a:spLocks noGrp="1"/>
          </p:cNvSpPr>
          <p:nvPr>
            <p:ph idx="1"/>
          </p:nvPr>
        </p:nvSpPr>
        <p:spPr/>
        <p:txBody>
          <a:bodyPr/>
          <a:lstStyle/>
          <a:p>
            <a:r>
              <a:rPr lang="en-US" dirty="0"/>
              <a:t>All students should keep their own reading record, which should be checked twice a month by the teachers. This record should list all the books the students read at home, including title, author, date started, date finished and the number of pages. The target for Semester one is to read 10 books of an appropriate level.</a:t>
            </a:r>
          </a:p>
          <a:p>
            <a:r>
              <a:rPr lang="en-US" dirty="0"/>
              <a:t>Reading Journal: Total of 10 journal entries to be submitted over the course of the semester. 1 Journal Entry per 1 Book read. </a:t>
            </a:r>
          </a:p>
          <a:p>
            <a:endParaRPr lang="en-US" dirty="0"/>
          </a:p>
        </p:txBody>
      </p:sp>
    </p:spTree>
    <p:extLst>
      <p:ext uri="{BB962C8B-B14F-4D97-AF65-F5344CB8AC3E}">
        <p14:creationId xmlns:p14="http://schemas.microsoft.com/office/powerpoint/2010/main" val="2699924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C02F2-9F1F-4B55-A760-857EAB20BA9E}"/>
              </a:ext>
            </a:extLst>
          </p:cNvPr>
          <p:cNvSpPr>
            <a:spLocks noGrp="1"/>
          </p:cNvSpPr>
          <p:nvPr>
            <p:ph type="title"/>
          </p:nvPr>
        </p:nvSpPr>
        <p:spPr/>
        <p:txBody>
          <a:bodyPr/>
          <a:lstStyle/>
          <a:p>
            <a:r>
              <a:rPr lang="en-US" b="1" dirty="0"/>
              <a:t>Textbook (Unit 2 + 3)+ Writing (Narrative and Directed Writing) </a:t>
            </a:r>
          </a:p>
        </p:txBody>
      </p:sp>
      <p:sp>
        <p:nvSpPr>
          <p:cNvPr id="3" name="Content Placeholder 2">
            <a:extLst>
              <a:ext uri="{FF2B5EF4-FFF2-40B4-BE49-F238E27FC236}">
                <a16:creationId xmlns:a16="http://schemas.microsoft.com/office/drawing/2014/main" id="{21783C85-6873-4FBC-8611-3F66E22E9B66}"/>
              </a:ext>
            </a:extLst>
          </p:cNvPr>
          <p:cNvSpPr>
            <a:spLocks noGrp="1"/>
          </p:cNvSpPr>
          <p:nvPr>
            <p:ph idx="1"/>
          </p:nvPr>
        </p:nvSpPr>
        <p:spPr>
          <a:xfrm>
            <a:off x="986481" y="1825625"/>
            <a:ext cx="10515600" cy="4351338"/>
          </a:xfrm>
        </p:spPr>
        <p:txBody>
          <a:bodyPr/>
          <a:lstStyle/>
          <a:p>
            <a:r>
              <a:rPr lang="en-US" b="1" dirty="0"/>
              <a:t>Unit 2 (Drama Unit)</a:t>
            </a:r>
            <a:r>
              <a:rPr lang="en-US" dirty="0"/>
              <a:t>: June + July</a:t>
            </a:r>
          </a:p>
          <a:p>
            <a:r>
              <a:rPr lang="en-US" b="1" dirty="0"/>
              <a:t>Unit 3 (Detective Story Unit): </a:t>
            </a:r>
            <a:r>
              <a:rPr lang="en-US" dirty="0"/>
              <a:t>August + September</a:t>
            </a:r>
          </a:p>
          <a:p>
            <a:r>
              <a:rPr lang="en-US" b="1" dirty="0"/>
              <a:t>Writing (Narrative Writing)</a:t>
            </a:r>
            <a:r>
              <a:rPr lang="en-US" dirty="0"/>
              <a:t>: June + July </a:t>
            </a:r>
          </a:p>
          <a:p>
            <a:r>
              <a:rPr lang="en-US" b="1" dirty="0"/>
              <a:t>Writing (Directed Writing: Informal/Formal Letter): </a:t>
            </a:r>
            <a:r>
              <a:rPr lang="en-US" dirty="0"/>
              <a:t>August + September</a:t>
            </a:r>
          </a:p>
          <a:p>
            <a:pPr marL="0" indent="0">
              <a:buNone/>
            </a:pPr>
            <a:endParaRPr lang="en-US" dirty="0"/>
          </a:p>
          <a:p>
            <a:pPr marL="0" indent="0">
              <a:buNone/>
            </a:pPr>
            <a:r>
              <a:rPr lang="en-US" b="1" i="1" dirty="0"/>
              <a:t>*</a:t>
            </a:r>
            <a:r>
              <a:rPr lang="en-US" b="1" i="1" dirty="0" err="1"/>
              <a:t>Powerpoint</a:t>
            </a:r>
            <a:r>
              <a:rPr lang="en-US" b="1" i="1" dirty="0"/>
              <a:t> Slides for each Unit and resources for each of the unit would be provided under our class Files section. </a:t>
            </a:r>
          </a:p>
        </p:txBody>
      </p:sp>
    </p:spTree>
    <p:extLst>
      <p:ext uri="{BB962C8B-B14F-4D97-AF65-F5344CB8AC3E}">
        <p14:creationId xmlns:p14="http://schemas.microsoft.com/office/powerpoint/2010/main" val="3128295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B0F57-D0AE-4D19-999C-5ABDC78B9DEB}"/>
              </a:ext>
            </a:extLst>
          </p:cNvPr>
          <p:cNvSpPr>
            <a:spLocks noGrp="1"/>
          </p:cNvSpPr>
          <p:nvPr>
            <p:ph type="title"/>
          </p:nvPr>
        </p:nvSpPr>
        <p:spPr/>
        <p:txBody>
          <a:bodyPr/>
          <a:lstStyle/>
          <a:p>
            <a:r>
              <a:rPr lang="en-US" b="1" dirty="0"/>
              <a:t>Format for Secondary Two English Exam (2020-2021) </a:t>
            </a:r>
          </a:p>
        </p:txBody>
      </p:sp>
      <p:sp>
        <p:nvSpPr>
          <p:cNvPr id="3" name="Content Placeholder 2">
            <a:extLst>
              <a:ext uri="{FF2B5EF4-FFF2-40B4-BE49-F238E27FC236}">
                <a16:creationId xmlns:a16="http://schemas.microsoft.com/office/drawing/2014/main" id="{EAE78339-C76F-4A59-BE9A-0BD119EB2442}"/>
              </a:ext>
            </a:extLst>
          </p:cNvPr>
          <p:cNvSpPr>
            <a:spLocks noGrp="1"/>
          </p:cNvSpPr>
          <p:nvPr>
            <p:ph idx="1"/>
          </p:nvPr>
        </p:nvSpPr>
        <p:spPr/>
        <p:txBody>
          <a:bodyPr>
            <a:normAutofit fontScale="85000" lnSpcReduction="20000"/>
          </a:bodyPr>
          <a:lstStyle/>
          <a:p>
            <a:r>
              <a:rPr lang="en-US" b="1" dirty="0"/>
              <a:t>Reading (35 marks)</a:t>
            </a:r>
          </a:p>
          <a:p>
            <a:r>
              <a:rPr lang="en-US" b="1" dirty="0"/>
              <a:t>Two passages with questions on both (25 marks)</a:t>
            </a:r>
          </a:p>
          <a:p>
            <a:r>
              <a:rPr lang="en-US" b="1" dirty="0"/>
              <a:t>Summary of about 100 words on one of the passages (10 marks)</a:t>
            </a:r>
          </a:p>
          <a:p>
            <a:r>
              <a:rPr lang="en-US" b="1" dirty="0"/>
              <a:t>Text Analysis (10 marks)</a:t>
            </a:r>
          </a:p>
          <a:p>
            <a:r>
              <a:rPr lang="en-US" b="1" dirty="0"/>
              <a:t>A short passage with questions and multiple-choice questions based on the checklist:</a:t>
            </a:r>
          </a:p>
          <a:p>
            <a:pPr lvl="1"/>
            <a:r>
              <a:rPr lang="en-US" dirty="0"/>
              <a:t>Theme</a:t>
            </a:r>
          </a:p>
          <a:p>
            <a:pPr lvl="1"/>
            <a:r>
              <a:rPr lang="en-US" dirty="0"/>
              <a:t>Genre</a:t>
            </a:r>
          </a:p>
          <a:p>
            <a:pPr lvl="1"/>
            <a:r>
              <a:rPr lang="en-US" dirty="0"/>
              <a:t>Tone</a:t>
            </a:r>
          </a:p>
          <a:p>
            <a:pPr lvl="1"/>
            <a:r>
              <a:rPr lang="en-US" dirty="0"/>
              <a:t>Register</a:t>
            </a:r>
          </a:p>
          <a:p>
            <a:pPr lvl="1"/>
            <a:r>
              <a:rPr lang="en-US" dirty="0"/>
              <a:t>Audience</a:t>
            </a:r>
          </a:p>
          <a:p>
            <a:pPr lvl="1"/>
            <a:r>
              <a:rPr lang="en-US" dirty="0"/>
              <a:t>Purpose</a:t>
            </a:r>
          </a:p>
          <a:p>
            <a:pPr lvl="1"/>
            <a:r>
              <a:rPr lang="en-US" dirty="0"/>
              <a:t>Literary devices (</a:t>
            </a:r>
            <a:r>
              <a:rPr lang="en-US" dirty="0" err="1"/>
              <a:t>eg.</a:t>
            </a:r>
            <a:r>
              <a:rPr lang="en-US" dirty="0"/>
              <a:t> simile, hyperbole, alliteration, metaphor, personification, onomatopoeia, oxymoron)</a:t>
            </a:r>
          </a:p>
          <a:p>
            <a:endParaRPr lang="en-US" dirty="0"/>
          </a:p>
        </p:txBody>
      </p:sp>
    </p:spTree>
    <p:extLst>
      <p:ext uri="{BB962C8B-B14F-4D97-AF65-F5344CB8AC3E}">
        <p14:creationId xmlns:p14="http://schemas.microsoft.com/office/powerpoint/2010/main" val="3157461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3A27A-3DEC-45B9-9E1F-118FD25B61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6D611D8-0874-4B75-8DB2-422E32B60D4C}"/>
              </a:ext>
            </a:extLst>
          </p:cNvPr>
          <p:cNvSpPr>
            <a:spLocks noGrp="1"/>
          </p:cNvSpPr>
          <p:nvPr>
            <p:ph idx="1"/>
          </p:nvPr>
        </p:nvSpPr>
        <p:spPr/>
        <p:txBody>
          <a:bodyPr>
            <a:normAutofit fontScale="92500" lnSpcReduction="20000"/>
          </a:bodyPr>
          <a:lstStyle/>
          <a:p>
            <a:r>
              <a:rPr lang="en-US" b="1" dirty="0"/>
              <a:t>Grammar (10 marks)</a:t>
            </a:r>
          </a:p>
          <a:p>
            <a:r>
              <a:rPr lang="en-US" b="1" dirty="0"/>
              <a:t>Grammar – Sharpen your skills (Textbook)</a:t>
            </a:r>
          </a:p>
          <a:p>
            <a:r>
              <a:rPr lang="en-US" b="1" dirty="0"/>
              <a:t>Vocabulary (10 marks)</a:t>
            </a:r>
          </a:p>
          <a:p>
            <a:r>
              <a:rPr lang="en-US" dirty="0"/>
              <a:t>- Close passage, matching, writing definitions or synonyms for the given words and multiple choice. Some words from the course book/ workbook and some unseen, general vocabulary.</a:t>
            </a:r>
          </a:p>
          <a:p>
            <a:r>
              <a:rPr lang="en-US" b="1" dirty="0"/>
              <a:t>Directed writing (15 marks)</a:t>
            </a:r>
          </a:p>
          <a:p>
            <a:r>
              <a:rPr lang="en-US" dirty="0"/>
              <a:t>- Using information from one of the passages from Reading section, write an </a:t>
            </a:r>
            <a:r>
              <a:rPr lang="en-US" b="1" dirty="0"/>
              <a:t>informal or semi-formal letter or Speech </a:t>
            </a:r>
            <a:r>
              <a:rPr lang="en-US" dirty="0"/>
              <a:t>etc. of about 150 words.</a:t>
            </a:r>
          </a:p>
          <a:p>
            <a:r>
              <a:rPr lang="en-US" b="1" dirty="0"/>
              <a:t>Composition (20 marks)</a:t>
            </a:r>
          </a:p>
          <a:p>
            <a:r>
              <a:rPr lang="en-US" dirty="0"/>
              <a:t>- Choose either a </a:t>
            </a:r>
            <a:r>
              <a:rPr lang="en-US" b="1" dirty="0"/>
              <a:t>descriptive or a narrative essay </a:t>
            </a:r>
            <a:r>
              <a:rPr lang="en-US" dirty="0"/>
              <a:t>and write about 250 words on the given topics.</a:t>
            </a:r>
          </a:p>
          <a:p>
            <a:endParaRPr lang="en-US" dirty="0"/>
          </a:p>
        </p:txBody>
      </p:sp>
    </p:spTree>
    <p:extLst>
      <p:ext uri="{BB962C8B-B14F-4D97-AF65-F5344CB8AC3E}">
        <p14:creationId xmlns:p14="http://schemas.microsoft.com/office/powerpoint/2010/main" val="2862382469"/>
      </p:ext>
    </p:extLst>
  </p:cSld>
  <p:clrMapOvr>
    <a:masterClrMapping/>
  </p:clrMapOvr>
</p:sld>
</file>

<file path=ppt/theme/theme1.xml><?xml version="1.0" encoding="utf-8"?>
<a:theme xmlns:a="http://schemas.openxmlformats.org/drawingml/2006/main" name="FunkyShapesVTI">
  <a:themeElements>
    <a:clrScheme name="AnalogousFromRegularSeed_2SEEDS">
      <a:dk1>
        <a:srgbClr val="000000"/>
      </a:dk1>
      <a:lt1>
        <a:srgbClr val="FFFFFF"/>
      </a:lt1>
      <a:dk2>
        <a:srgbClr val="412427"/>
      </a:dk2>
      <a:lt2>
        <a:srgbClr val="E2E4E8"/>
      </a:lt2>
      <a:accent1>
        <a:srgbClr val="CE9616"/>
      </a:accent1>
      <a:accent2>
        <a:srgbClr val="E75E29"/>
      </a:accent2>
      <a:accent3>
        <a:srgbClr val="99A81E"/>
      </a:accent3>
      <a:accent4>
        <a:srgbClr val="14B2B8"/>
      </a:accent4>
      <a:accent5>
        <a:srgbClr val="2991E7"/>
      </a:accent5>
      <a:accent6>
        <a:srgbClr val="3349DA"/>
      </a:accent6>
      <a:hlink>
        <a:srgbClr val="5174C5"/>
      </a:hlink>
      <a:folHlink>
        <a:srgbClr val="7F7F7F"/>
      </a:folHlink>
    </a:clrScheme>
    <a:fontScheme name="Source Sans Pro">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unkyShapesVTI" id="{A7F40C41-3FB2-45B0-B0D6-DFB7FDD9B7AD}" vid="{C49381A0-09CD-46EE-B141-E2CDD87ABFE3}"/>
    </a:ext>
  </a:extLst>
</a:theme>
</file>

<file path=docProps/app.xml><?xml version="1.0" encoding="utf-8"?>
<Properties xmlns="http://schemas.openxmlformats.org/officeDocument/2006/extended-properties" xmlns:vt="http://schemas.openxmlformats.org/officeDocument/2006/docPropsVTypes">
  <TotalTime>15</TotalTime>
  <Words>367</Words>
  <Application>Microsoft Office PowerPoint</Application>
  <PresentationFormat>Widescreen</PresentationFormat>
  <Paragraphs>34</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Source Sans Pro</vt:lpstr>
      <vt:lpstr>FunkyShapesVTI</vt:lpstr>
      <vt:lpstr>ILBC Sec2 English</vt:lpstr>
      <vt:lpstr>Independent Reading</vt:lpstr>
      <vt:lpstr>Textbook (Unit 2 + 3)+ Writing (Narrative and Directed Writing) </vt:lpstr>
      <vt:lpstr>Format for Secondary Two English Exam (2020-2021)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Sec2 English</dc:title>
  <dc:creator>맹 예원</dc:creator>
  <cp:lastModifiedBy>맹 예원</cp:lastModifiedBy>
  <cp:revision>4</cp:revision>
  <dcterms:created xsi:type="dcterms:W3CDTF">2020-07-10T07:13:56Z</dcterms:created>
  <dcterms:modified xsi:type="dcterms:W3CDTF">2020-07-10T07:29:26Z</dcterms:modified>
</cp:coreProperties>
</file>