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8" autoAdjust="0"/>
    <p:restoredTop sz="94660"/>
  </p:normalViewPr>
  <p:slideViewPr>
    <p:cSldViewPr snapToGrid="0">
      <p:cViewPr varScale="1">
        <p:scale>
          <a:sx n="88" d="100"/>
          <a:sy n="88" d="100"/>
        </p:scale>
        <p:origin x="82" y="30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6/28/2020</a:t>
            </a:fld>
            <a:endParaRPr lang="en-US" dirty="0"/>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7315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6/28/2020</a:t>
            </a:fld>
            <a:endParaRPr lang="en-US" dirty="0"/>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8348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6/28/2020</a:t>
            </a:fld>
            <a:endParaRPr lang="en-US"/>
          </a:p>
        </p:txBody>
      </p:sp>
      <p:sp>
        <p:nvSpPr>
          <p:cNvPr id="5" name="Footer Placeholder 4">
            <a:extLst>
              <a:ext uri="{FF2B5EF4-FFF2-40B4-BE49-F238E27FC236}">
                <a16:creationId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9" name="Freeform: Shape 8">
            <a:extLst>
              <a:ext uri="{FF2B5EF4-FFF2-40B4-BE49-F238E27FC236}">
                <a16:creationId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857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6/28/2020</a:t>
            </a:fld>
            <a:endParaRPr lang="en-US"/>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0972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6/28/2020</a:t>
            </a:fld>
            <a:endParaRPr lang="en-US"/>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3261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6/28/2020</a:t>
            </a:fld>
            <a:endParaRPr lang="en-US"/>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2073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6/28/2020</a:t>
            </a:fld>
            <a:endParaRPr lang="en-US"/>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0886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6/28/2020</a:t>
            </a:fld>
            <a:endParaRPr lang="en-US"/>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8495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6/28/2020</a:t>
            </a:fld>
            <a:endParaRPr lang="en-US"/>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2339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6/28/2020</a:t>
            </a:fld>
            <a:endParaRPr lang="en-US"/>
          </a:p>
        </p:txBody>
      </p:sp>
      <p:sp>
        <p:nvSpPr>
          <p:cNvPr id="5" name="Footer Placeholder 4">
            <a:extLst>
              <a:ext uri="{FF2B5EF4-FFF2-40B4-BE49-F238E27FC236}">
                <a16:creationId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409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6/28/2020</a:t>
            </a:fld>
            <a:endParaRPr lang="en-US"/>
          </a:p>
        </p:txBody>
      </p:sp>
      <p:sp>
        <p:nvSpPr>
          <p:cNvPr id="5" name="Footer Placeholder 4">
            <a:extLst>
              <a:ext uri="{FF2B5EF4-FFF2-40B4-BE49-F238E27FC236}">
                <a16:creationId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6724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fld id="{82EDB8D0-98ED-4B86-9D5F-E61ADC70144D}" type="datetimeFigureOut">
              <a:rPr lang="en-US" smtClean="0"/>
              <a:pPr/>
              <a:t>6/28/2020</a:t>
            </a:fld>
            <a:endParaRPr lang="en-US" dirty="0"/>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376765166"/>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D928E12-A699-4324-8034-384337BF9908}"/>
              </a:ext>
            </a:extLst>
          </p:cNvPr>
          <p:cNvPicPr>
            <a:picLocks noChangeAspect="1"/>
          </p:cNvPicPr>
          <p:nvPr/>
        </p:nvPicPr>
        <p:blipFill rotWithShape="1">
          <a:blip r:embed="rId2"/>
          <a:srcRect/>
          <a:stretch/>
        </p:blipFill>
        <p:spPr>
          <a:xfrm>
            <a:off x="-2" y="10"/>
            <a:ext cx="12192002" cy="6857990"/>
          </a:xfrm>
          <a:prstGeom prst="rect">
            <a:avLst/>
          </a:prstGeom>
        </p:spPr>
      </p:pic>
      <p:sp>
        <p:nvSpPr>
          <p:cNvPr id="11" name="Rectangle 10">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bg1">
                  <a:alpha val="30000"/>
                </a:schemeClr>
              </a:gs>
              <a:gs pos="30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72CFDE-FC85-4F21-9C40-4014F7FEA433}"/>
              </a:ext>
            </a:extLst>
          </p:cNvPr>
          <p:cNvSpPr>
            <a:spLocks noGrp="1"/>
          </p:cNvSpPr>
          <p:nvPr>
            <p:ph type="ctrTitle"/>
          </p:nvPr>
        </p:nvSpPr>
        <p:spPr>
          <a:xfrm>
            <a:off x="7848600" y="1122363"/>
            <a:ext cx="4023360" cy="2807208"/>
          </a:xfrm>
        </p:spPr>
        <p:txBody>
          <a:bodyPr anchor="b">
            <a:normAutofit/>
          </a:bodyPr>
          <a:lstStyle/>
          <a:p>
            <a:pPr algn="l"/>
            <a:r>
              <a:rPr lang="en-US" sz="5400" b="1" i="1" dirty="0"/>
              <a:t>THE LANDLADY</a:t>
            </a:r>
            <a:br>
              <a:rPr lang="en-US" sz="5400" b="1" dirty="0"/>
            </a:br>
            <a:r>
              <a:rPr lang="en-US" sz="5400" b="1" dirty="0"/>
              <a:t>ROAL DAHL </a:t>
            </a:r>
          </a:p>
        </p:txBody>
      </p:sp>
      <p:sp>
        <p:nvSpPr>
          <p:cNvPr id="3" name="Subtitle 2">
            <a:extLst>
              <a:ext uri="{FF2B5EF4-FFF2-40B4-BE49-F238E27FC236}">
                <a16:creationId xmlns:a16="http://schemas.microsoft.com/office/drawing/2014/main" id="{43F38997-2F26-4EB6-8952-A6BE95177148}"/>
              </a:ext>
            </a:extLst>
          </p:cNvPr>
          <p:cNvSpPr>
            <a:spLocks noGrp="1"/>
          </p:cNvSpPr>
          <p:nvPr>
            <p:ph type="subTitle" idx="1"/>
          </p:nvPr>
        </p:nvSpPr>
        <p:spPr>
          <a:xfrm>
            <a:off x="7848600" y="3968496"/>
            <a:ext cx="4023360" cy="1208141"/>
          </a:xfrm>
        </p:spPr>
        <p:txBody>
          <a:bodyPr>
            <a:normAutofit/>
          </a:bodyPr>
          <a:lstStyle/>
          <a:p>
            <a:pPr algn="l"/>
            <a:r>
              <a:rPr lang="en-US" dirty="0"/>
              <a:t>SECONDARY </a:t>
            </a:r>
            <a:r>
              <a:rPr lang="en-US"/>
              <a:t>ENGLISH ILBC</a:t>
            </a:r>
            <a:endParaRPr lang="en-US" dirty="0"/>
          </a:p>
          <a:p>
            <a:pPr algn="l"/>
            <a:r>
              <a:rPr lang="en-US" dirty="0"/>
              <a:t>TR. MAING</a:t>
            </a:r>
          </a:p>
        </p:txBody>
      </p:sp>
    </p:spTree>
    <p:extLst>
      <p:ext uri="{BB962C8B-B14F-4D97-AF65-F5344CB8AC3E}">
        <p14:creationId xmlns:p14="http://schemas.microsoft.com/office/powerpoint/2010/main" val="263102282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37F9D-B57F-440E-A27C-9ADE1AE0FC22}"/>
              </a:ext>
            </a:extLst>
          </p:cNvPr>
          <p:cNvSpPr>
            <a:spLocks noGrp="1"/>
          </p:cNvSpPr>
          <p:nvPr>
            <p:ph type="title"/>
          </p:nvPr>
        </p:nvSpPr>
        <p:spPr/>
        <p:txBody>
          <a:bodyPr/>
          <a:lstStyle/>
          <a:p>
            <a:r>
              <a:rPr lang="en-US" b="1" dirty="0"/>
              <a:t>GUIDING QUESTIONS: </a:t>
            </a:r>
          </a:p>
        </p:txBody>
      </p:sp>
      <p:sp>
        <p:nvSpPr>
          <p:cNvPr id="3" name="Content Placeholder 2">
            <a:extLst>
              <a:ext uri="{FF2B5EF4-FFF2-40B4-BE49-F238E27FC236}">
                <a16:creationId xmlns:a16="http://schemas.microsoft.com/office/drawing/2014/main" id="{D45CD28B-5AF2-424C-827A-8DC23A70E359}"/>
              </a:ext>
            </a:extLst>
          </p:cNvPr>
          <p:cNvSpPr>
            <a:spLocks noGrp="1"/>
          </p:cNvSpPr>
          <p:nvPr>
            <p:ph idx="1"/>
          </p:nvPr>
        </p:nvSpPr>
        <p:spPr/>
        <p:txBody>
          <a:bodyPr>
            <a:normAutofit fontScale="77500" lnSpcReduction="20000"/>
          </a:bodyPr>
          <a:lstStyle/>
          <a:p>
            <a:r>
              <a:rPr lang="en-US" dirty="0"/>
              <a:t>2. Exposition: What do we learn about Billy at the beginning of the story? Why did he move to another city? What else do we learn that helps us to understand the story better?</a:t>
            </a:r>
            <a:br>
              <a:rPr lang="en-US" dirty="0"/>
            </a:br>
            <a:r>
              <a:rPr lang="en-US" dirty="0"/>
              <a:t> </a:t>
            </a:r>
          </a:p>
          <a:p>
            <a:r>
              <a:rPr lang="en-US" dirty="0"/>
              <a:t>3. Characterization: What kind of a person (character) is Billy? Give three adjectives that you think describe him. Then give a reason why you think each adjective suits him.</a:t>
            </a:r>
            <a:br>
              <a:rPr lang="en-US" dirty="0"/>
            </a:br>
            <a:r>
              <a:rPr lang="en-US" dirty="0"/>
              <a:t> </a:t>
            </a:r>
          </a:p>
          <a:p>
            <a:r>
              <a:rPr lang="en-US" dirty="0"/>
              <a:t>4. Foreshadowing: As we read, we are given a few hints that the house and the lady may not be as pleasant as they appear, or that things are not going to end well for Billy. Give at least two examples of foreshadowing. (More, if you can).</a:t>
            </a:r>
          </a:p>
          <a:p>
            <a:r>
              <a:rPr lang="en-US" dirty="0"/>
              <a:t>5. How did this story end? Explain in your own words what you think happened. (Please don’t do research about this. I want to know what YOU think, and there’s no right or wrong answer).</a:t>
            </a:r>
          </a:p>
          <a:p>
            <a:endParaRPr lang="en-US" dirty="0"/>
          </a:p>
        </p:txBody>
      </p:sp>
    </p:spTree>
    <p:extLst>
      <p:ext uri="{BB962C8B-B14F-4D97-AF65-F5344CB8AC3E}">
        <p14:creationId xmlns:p14="http://schemas.microsoft.com/office/powerpoint/2010/main" val="1197958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C7F80-4061-406E-856C-131C16A560C3}"/>
              </a:ext>
            </a:extLst>
          </p:cNvPr>
          <p:cNvSpPr>
            <a:spLocks noGrp="1"/>
          </p:cNvSpPr>
          <p:nvPr>
            <p:ph type="title"/>
          </p:nvPr>
        </p:nvSpPr>
        <p:spPr/>
        <p:txBody>
          <a:bodyPr/>
          <a:lstStyle/>
          <a:p>
            <a:r>
              <a:rPr lang="en-US" dirty="0"/>
              <a:t>Vocabulary Activity </a:t>
            </a:r>
          </a:p>
        </p:txBody>
      </p:sp>
      <p:sp>
        <p:nvSpPr>
          <p:cNvPr id="3" name="Content Placeholder 2">
            <a:extLst>
              <a:ext uri="{FF2B5EF4-FFF2-40B4-BE49-F238E27FC236}">
                <a16:creationId xmlns:a16="http://schemas.microsoft.com/office/drawing/2014/main" id="{F96698DC-154D-4FD2-93CF-4B21BDE6C2A8}"/>
              </a:ext>
            </a:extLst>
          </p:cNvPr>
          <p:cNvSpPr>
            <a:spLocks noGrp="1"/>
          </p:cNvSpPr>
          <p:nvPr>
            <p:ph idx="1"/>
          </p:nvPr>
        </p:nvSpPr>
        <p:spPr/>
        <p:txBody>
          <a:bodyPr/>
          <a:lstStyle/>
          <a:p>
            <a:r>
              <a:rPr lang="en-US" dirty="0"/>
              <a:t>Find 10 words you would like to know the meaning to</a:t>
            </a:r>
          </a:p>
          <a:p>
            <a:r>
              <a:rPr lang="en-US" dirty="0"/>
              <a:t>Look up the definitions using a dictionary </a:t>
            </a:r>
          </a:p>
          <a:p>
            <a:r>
              <a:rPr lang="en-US" dirty="0"/>
              <a:t>Make 10 sentences using those words </a:t>
            </a:r>
          </a:p>
        </p:txBody>
      </p:sp>
    </p:spTree>
    <p:extLst>
      <p:ext uri="{BB962C8B-B14F-4D97-AF65-F5344CB8AC3E}">
        <p14:creationId xmlns:p14="http://schemas.microsoft.com/office/powerpoint/2010/main" val="1018216066"/>
      </p:ext>
    </p:extLst>
  </p:cSld>
  <p:clrMapOvr>
    <a:masterClrMapping/>
  </p:clrMapOvr>
</p:sld>
</file>

<file path=ppt/theme/theme1.xml><?xml version="1.0" encoding="utf-8"?>
<a:theme xmlns:a="http://schemas.openxmlformats.org/drawingml/2006/main" name="ShapesVTI">
  <a:themeElements>
    <a:clrScheme name="Office">
      <a:dk1>
        <a:srgbClr val="000000"/>
      </a:dk1>
      <a:lt1>
        <a:srgbClr val="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docProps/app.xml><?xml version="1.0" encoding="utf-8"?>
<Properties xmlns="http://schemas.openxmlformats.org/officeDocument/2006/extended-properties" xmlns:vt="http://schemas.openxmlformats.org/officeDocument/2006/docPropsVTypes">
  <TotalTime>86</TotalTime>
  <Words>217</Words>
  <Application>Microsoft Office PowerPoint</Application>
  <PresentationFormat>Widescreen</PresentationFormat>
  <Paragraphs>12</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Avenir Next LT Pro</vt:lpstr>
      <vt:lpstr>Calibri</vt:lpstr>
      <vt:lpstr>Tw Cen MT</vt:lpstr>
      <vt:lpstr>ShapesVTI</vt:lpstr>
      <vt:lpstr>THE LANDLADY ROAL DAHL </vt:lpstr>
      <vt:lpstr>GUIDING QUESTIONS: </vt:lpstr>
      <vt:lpstr>Vocabulary Activity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LANDLADY ROAL DAHL </dc:title>
  <dc:creator>맹 예원</dc:creator>
  <cp:lastModifiedBy>맹 예원</cp:lastModifiedBy>
  <cp:revision>4</cp:revision>
  <dcterms:created xsi:type="dcterms:W3CDTF">2020-06-28T11:58:09Z</dcterms:created>
  <dcterms:modified xsi:type="dcterms:W3CDTF">2020-06-28T13:25:08Z</dcterms:modified>
</cp:coreProperties>
</file>