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2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2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19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8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5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5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96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2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1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53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788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6236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53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043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117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836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6/28/2020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031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703" r:id="rId12"/>
    <p:sldLayoutId id="2147483698" r:id="rId13"/>
    <p:sldLayoutId id="2147483699" r:id="rId14"/>
    <p:sldLayoutId id="2147483700" r:id="rId15"/>
    <p:sldLayoutId id="2147483701" r:id="rId16"/>
    <p:sldLayoutId id="2147483702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E5CCEC-C02F-4D18-B5CF-E6F682896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791" y="835383"/>
            <a:ext cx="3382832" cy="3499549"/>
          </a:xfrm>
        </p:spPr>
        <p:txBody>
          <a:bodyPr>
            <a:normAutofit/>
          </a:bodyPr>
          <a:lstStyle/>
          <a:p>
            <a:pPr algn="l"/>
            <a:r>
              <a:rPr lang="en-US" sz="4200" dirty="0"/>
              <a:t>Drama Unit Improvising a Scene Activity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AA59A-167F-4531-A3DE-0841F16F3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789" y="4334933"/>
            <a:ext cx="3382831" cy="1185333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E77C29"/>
                </a:solidFill>
              </a:rPr>
              <a:t>Secondary English Tr. </a:t>
            </a:r>
            <a:r>
              <a:rPr lang="en-US" dirty="0" err="1">
                <a:solidFill>
                  <a:srgbClr val="E77C29"/>
                </a:solidFill>
              </a:rPr>
              <a:t>Maing</a:t>
            </a:r>
            <a:endParaRPr lang="en-US" dirty="0">
              <a:solidFill>
                <a:srgbClr val="E77C2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DEBC3-2219-4B53-AD55-1F870341CB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9016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7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79DD98-2CBC-43DF-9091-831A87C797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100" b="76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960EF6-D325-4D75-9FC2-FF2E1FF12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7695" y="2886438"/>
            <a:ext cx="3768917" cy="160616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Improvising a Scene </a:t>
            </a:r>
            <a:br>
              <a:rPr lang="en-US" sz="4000" dirty="0"/>
            </a:br>
            <a:r>
              <a:rPr lang="en-US" sz="4000" dirty="0"/>
              <a:t>Drama Unit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6BBB46-B4BB-4752-A2ED-F366C4EF6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8668" y="4553983"/>
            <a:ext cx="4344578" cy="775494"/>
          </a:xfrm>
        </p:spPr>
        <p:txBody>
          <a:bodyPr>
            <a:normAutofit/>
          </a:bodyPr>
          <a:lstStyle/>
          <a:p>
            <a:r>
              <a:rPr lang="en-US" dirty="0"/>
              <a:t>Secondary English ILBC Tr. </a:t>
            </a:r>
            <a:r>
              <a:rPr lang="en-US" dirty="0" err="1"/>
              <a:t>Maing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42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CFD97-2FFF-4FB8-BF4E-BBAEF6F24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Improvising a Scene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1B5F2-28D1-4ED9-8D1B-E81F9FF30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4100" indent="-457200">
              <a:buAutoNum type="arabicPeriod"/>
            </a:pPr>
            <a:r>
              <a:rPr lang="en-US" b="1" dirty="0"/>
              <a:t>Choose an emotion that will sum up your character in one word. Are they happy, angry, sad, bored, worried, frightened? </a:t>
            </a:r>
          </a:p>
          <a:p>
            <a:pPr marL="494100" indent="-457200">
              <a:buAutoNum type="arabicPeriod"/>
            </a:pPr>
            <a:r>
              <a:rPr lang="en-US" b="1" dirty="0"/>
              <a:t>What is your character’s job? </a:t>
            </a:r>
          </a:p>
          <a:p>
            <a:pPr marL="494100" indent="-457200">
              <a:buAutoNum type="arabicPeriod"/>
            </a:pPr>
            <a:r>
              <a:rPr lang="en-US" b="1" dirty="0"/>
              <a:t>What has happened to your character so far today? Write three or four sentences from their diary for today. Try to think of dramatic or interesting events. </a:t>
            </a:r>
          </a:p>
          <a:p>
            <a:pPr marL="494100" indent="-457200">
              <a:buAutoNum type="arabicPeriod"/>
            </a:pPr>
            <a:r>
              <a:rPr lang="en-US" b="1" dirty="0"/>
              <a:t>What is your character wearing? Describe their clothes. Now add some more adjectives to develop the description. </a:t>
            </a:r>
          </a:p>
        </p:txBody>
      </p:sp>
    </p:spTree>
    <p:extLst>
      <p:ext uri="{BB962C8B-B14F-4D97-AF65-F5344CB8AC3E}">
        <p14:creationId xmlns:p14="http://schemas.microsoft.com/office/powerpoint/2010/main" val="269775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6A64-EE82-4324-B470-CB2D7FDE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Improvising a Scene Activity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2FD58-1DCC-4C04-9DA0-D67BC5F93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2800" b="1" dirty="0"/>
              <a:t>5. Describe your character’s home. </a:t>
            </a:r>
          </a:p>
          <a:p>
            <a:pPr marL="36900" indent="0">
              <a:buNone/>
            </a:pPr>
            <a:r>
              <a:rPr lang="en-US" sz="2800" b="1" dirty="0"/>
              <a:t>6. Describe your character’s family. </a:t>
            </a:r>
          </a:p>
          <a:p>
            <a:pPr marL="36900" indent="0">
              <a:buNone/>
            </a:pPr>
            <a:r>
              <a:rPr lang="en-US" sz="2800" b="1" dirty="0"/>
              <a:t>7. Who is your character’s best friend? Describe them. </a:t>
            </a:r>
          </a:p>
          <a:p>
            <a:pPr marL="36900" indent="0">
              <a:buNone/>
            </a:pPr>
            <a:r>
              <a:rPr lang="en-US" sz="2800" b="1" dirty="0"/>
              <a:t>8. What is your character’s name? 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024473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RegularSeedRightStep">
      <a:dk1>
        <a:srgbClr val="000000"/>
      </a:dk1>
      <a:lt1>
        <a:srgbClr val="FFFFFF"/>
      </a:lt1>
      <a:dk2>
        <a:srgbClr val="413C24"/>
      </a:dk2>
      <a:lt2>
        <a:srgbClr val="EBEDEF"/>
      </a:lt2>
      <a:accent1>
        <a:srgbClr val="E77C29"/>
      </a:accent1>
      <a:accent2>
        <a:srgbClr val="B8A014"/>
      </a:accent2>
      <a:accent3>
        <a:srgbClr val="87AE1F"/>
      </a:accent3>
      <a:accent4>
        <a:srgbClr val="47B714"/>
      </a:accent4>
      <a:accent5>
        <a:srgbClr val="21BC32"/>
      </a:accent5>
      <a:accent6>
        <a:srgbClr val="14BA6B"/>
      </a:accent6>
      <a:hlink>
        <a:srgbClr val="488CC2"/>
      </a:hlink>
      <a:folHlink>
        <a:srgbClr val="878787"/>
      </a:folHlink>
    </a:clrScheme>
    <a:fontScheme name="Slate">
      <a:majorFont>
        <a:latin typeface="Georgia Pro Cond Ligh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Speak Pro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148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Georgia Pro Cond Light</vt:lpstr>
      <vt:lpstr>Speak Pro</vt:lpstr>
      <vt:lpstr>Wingdings 2</vt:lpstr>
      <vt:lpstr>SlateVTI</vt:lpstr>
      <vt:lpstr>Drama Unit Improvising a Scene Activity  </vt:lpstr>
      <vt:lpstr>Improvising a Scene  Drama Unit </vt:lpstr>
      <vt:lpstr>Improvising a Scene Activity</vt:lpstr>
      <vt:lpstr>Improvising a Scene Activity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Drama Unit Improvising a Scene Activity</dc:title>
  <dc:creator>맹 예원</dc:creator>
  <cp:lastModifiedBy>맹 예원</cp:lastModifiedBy>
  <cp:revision>3</cp:revision>
  <dcterms:created xsi:type="dcterms:W3CDTF">2020-06-28T11:48:39Z</dcterms:created>
  <dcterms:modified xsi:type="dcterms:W3CDTF">2020-06-28T14:59:40Z</dcterms:modified>
</cp:coreProperties>
</file>