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71" r:id="rId3"/>
    <p:sldId id="260" r:id="rId4"/>
    <p:sldId id="257" r:id="rId5"/>
    <p:sldId id="258" r:id="rId6"/>
    <p:sldId id="259" r:id="rId7"/>
    <p:sldId id="261" r:id="rId8"/>
    <p:sldId id="262" r:id="rId9"/>
    <p:sldId id="263" r:id="rId10"/>
    <p:sldId id="264" r:id="rId11"/>
    <p:sldId id="265" r:id="rId12"/>
    <p:sldId id="266" r:id="rId13"/>
    <p:sldId id="267" r:id="rId14"/>
    <p:sldId id="268" r:id="rId15"/>
    <p:sldId id="269" r:id="rId16"/>
    <p:sldId id="270"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14" autoAdjust="0"/>
    <p:restoredTop sz="94660"/>
  </p:normalViewPr>
  <p:slideViewPr>
    <p:cSldViewPr snapToGrid="0">
      <p:cViewPr varScale="1">
        <p:scale>
          <a:sx n="68" d="100"/>
          <a:sy n="68" d="100"/>
        </p:scale>
        <p:origin x="82" y="739"/>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descr="Tag=AccentColor&#10;Flavor=Light&#10;Target=FillAndLine">
            <a:extLst>
              <a:ext uri="{FF2B5EF4-FFF2-40B4-BE49-F238E27FC236}">
                <a16:creationId xmlns:a16="http://schemas.microsoft.com/office/drawing/2014/main" id="{DA381740-063A-41A4-836D-85D14980EEF0}"/>
              </a:ext>
            </a:extLst>
          </p:cNvPr>
          <p:cNvSpPr/>
          <p:nvPr/>
        </p:nvSpPr>
        <p:spPr>
          <a:xfrm>
            <a:off x="838200" y="4736883"/>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24EF9DF8-704A-44AE-8850-307DDACC9387}"/>
              </a:ext>
            </a:extLst>
          </p:cNvPr>
          <p:cNvSpPr>
            <a:spLocks noGrp="1"/>
          </p:cNvSpPr>
          <p:nvPr>
            <p:ph type="ctrTitle"/>
          </p:nvPr>
        </p:nvSpPr>
        <p:spPr>
          <a:xfrm>
            <a:off x="841248" y="448056"/>
            <a:ext cx="10515600" cy="4069080"/>
          </a:xfrm>
        </p:spPr>
        <p:txBody>
          <a:bodyPr anchor="b">
            <a:noAutofit/>
          </a:bodyPr>
          <a:lstStyle>
            <a:lvl1pPr algn="l">
              <a:defRPr sz="96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3CC72E09-06F3-48B9-9B95-DE15EC98017B}"/>
              </a:ext>
            </a:extLst>
          </p:cNvPr>
          <p:cNvSpPr>
            <a:spLocks noGrp="1"/>
          </p:cNvSpPr>
          <p:nvPr>
            <p:ph type="subTitle" idx="1"/>
          </p:nvPr>
        </p:nvSpPr>
        <p:spPr>
          <a:xfrm>
            <a:off x="841248" y="4983480"/>
            <a:ext cx="10515600" cy="1124712"/>
          </a:xfrm>
        </p:spPr>
        <p:txBody>
          <a:bodyPr>
            <a:norm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E11CD474-E5E1-4D01-97F6-0C9FC09332C0}"/>
              </a:ext>
            </a:extLst>
          </p:cNvPr>
          <p:cNvSpPr>
            <a:spLocks noGrp="1"/>
          </p:cNvSpPr>
          <p:nvPr>
            <p:ph type="dt" sz="half" idx="10"/>
          </p:nvPr>
        </p:nvSpPr>
        <p:spPr/>
        <p:txBody>
          <a:bodyPr/>
          <a:lstStyle/>
          <a:p>
            <a:fld id="{72345051-2045-45DA-935E-2E3CA1A69ADC}" type="datetimeFigureOut">
              <a:rPr lang="en-US" smtClean="0"/>
              <a:t>6/28/2020</a:t>
            </a:fld>
            <a:endParaRPr lang="en-US"/>
          </a:p>
        </p:txBody>
      </p:sp>
      <p:sp>
        <p:nvSpPr>
          <p:cNvPr id="5" name="Footer Placeholder 4">
            <a:extLst>
              <a:ext uri="{FF2B5EF4-FFF2-40B4-BE49-F238E27FC236}">
                <a16:creationId xmlns:a16="http://schemas.microsoft.com/office/drawing/2014/main" id="{C636BBC7-EB9B-4B36-88E9-DBF65D270E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48786C7-DD8D-492F-9A9A-A7B3EBE27FE9}"/>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36747220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D02BC-5A24-47F7-A4DF-B93FBC0C51B0}"/>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48E9219E-EE74-4093-94D6-F663E059C504}"/>
              </a:ext>
            </a:extLst>
          </p:cNvPr>
          <p:cNvSpPr>
            <a:spLocks noGrp="1"/>
          </p:cNvSpPr>
          <p:nvPr>
            <p:ph idx="1"/>
          </p:nvPr>
        </p:nvSpPr>
        <p:spPr>
          <a:xfrm>
            <a:off x="838200" y="1929384"/>
            <a:ext cx="10515600" cy="4251960"/>
          </a:xfrm>
        </p:spPr>
        <p:txBody>
          <a:bodyPr>
            <a:normAutofit/>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82A61642-BFBA-48AE-A29C-C2AA7386AE95}"/>
              </a:ext>
            </a:extLst>
          </p:cNvPr>
          <p:cNvSpPr>
            <a:spLocks noGrp="1"/>
          </p:cNvSpPr>
          <p:nvPr>
            <p:ph type="dt" sz="half" idx="10"/>
          </p:nvPr>
        </p:nvSpPr>
        <p:spPr/>
        <p:txBody>
          <a:bodyPr/>
          <a:lstStyle/>
          <a:p>
            <a:fld id="{72345051-2045-45DA-935E-2E3CA1A69ADC}" type="datetimeFigureOut">
              <a:rPr lang="en-US" smtClean="0"/>
              <a:t>6/28/2020</a:t>
            </a:fld>
            <a:endParaRPr lang="en-US"/>
          </a:p>
        </p:txBody>
      </p:sp>
      <p:sp>
        <p:nvSpPr>
          <p:cNvPr id="5" name="Footer Placeholder 4">
            <a:extLst>
              <a:ext uri="{FF2B5EF4-FFF2-40B4-BE49-F238E27FC236}">
                <a16:creationId xmlns:a16="http://schemas.microsoft.com/office/drawing/2014/main" id="{2AD2029B-6646-4DBF-A302-76A513FC64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6D4DFD-766F-4E45-A00C-2B5E8CE9A908}"/>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8" name="Rectangle 7" descr="Tag=AccentColor&#10;Flavor=Light&#10;Target=FillAndLine">
            <a:extLst>
              <a:ext uri="{FF2B5EF4-FFF2-40B4-BE49-F238E27FC236}">
                <a16:creationId xmlns:a16="http://schemas.microsoft.com/office/drawing/2014/main" id="{EBDD1931-9E86-4402-9A68-33A2D9EFB198}"/>
              </a:ext>
            </a:extLst>
          </p:cNvPr>
          <p:cNvSpPr/>
          <p:nvPr/>
        </p:nvSpPr>
        <p:spPr>
          <a:xfrm>
            <a:off x="838199" y="1709928"/>
            <a:ext cx="10515600" cy="27432"/>
          </a:xfrm>
          <a:custGeom>
            <a:avLst/>
            <a:gdLst>
              <a:gd name="connsiteX0" fmla="*/ 0 w 10515600"/>
              <a:gd name="connsiteY0" fmla="*/ 0 h 27432"/>
              <a:gd name="connsiteX1" fmla="*/ 446913 w 10515600"/>
              <a:gd name="connsiteY1" fmla="*/ 0 h 27432"/>
              <a:gd name="connsiteX2" fmla="*/ 1104138 w 10515600"/>
              <a:gd name="connsiteY2" fmla="*/ 0 h 27432"/>
              <a:gd name="connsiteX3" fmla="*/ 1866519 w 10515600"/>
              <a:gd name="connsiteY3" fmla="*/ 0 h 27432"/>
              <a:gd name="connsiteX4" fmla="*/ 2208276 w 10515600"/>
              <a:gd name="connsiteY4" fmla="*/ 0 h 27432"/>
              <a:gd name="connsiteX5" fmla="*/ 2550033 w 10515600"/>
              <a:gd name="connsiteY5" fmla="*/ 0 h 27432"/>
              <a:gd name="connsiteX6" fmla="*/ 3417570 w 10515600"/>
              <a:gd name="connsiteY6" fmla="*/ 0 h 27432"/>
              <a:gd name="connsiteX7" fmla="*/ 4074795 w 10515600"/>
              <a:gd name="connsiteY7" fmla="*/ 0 h 27432"/>
              <a:gd name="connsiteX8" fmla="*/ 4416552 w 10515600"/>
              <a:gd name="connsiteY8" fmla="*/ 0 h 27432"/>
              <a:gd name="connsiteX9" fmla="*/ 5073777 w 10515600"/>
              <a:gd name="connsiteY9" fmla="*/ 0 h 27432"/>
              <a:gd name="connsiteX10" fmla="*/ 5941314 w 10515600"/>
              <a:gd name="connsiteY10" fmla="*/ 0 h 27432"/>
              <a:gd name="connsiteX11" fmla="*/ 6493383 w 10515600"/>
              <a:gd name="connsiteY11" fmla="*/ 0 h 27432"/>
              <a:gd name="connsiteX12" fmla="*/ 7045452 w 10515600"/>
              <a:gd name="connsiteY12" fmla="*/ 0 h 27432"/>
              <a:gd name="connsiteX13" fmla="*/ 7702677 w 10515600"/>
              <a:gd name="connsiteY13" fmla="*/ 0 h 27432"/>
              <a:gd name="connsiteX14" fmla="*/ 8465058 w 10515600"/>
              <a:gd name="connsiteY14" fmla="*/ 0 h 27432"/>
              <a:gd name="connsiteX15" fmla="*/ 9227439 w 10515600"/>
              <a:gd name="connsiteY15" fmla="*/ 0 h 27432"/>
              <a:gd name="connsiteX16" fmla="*/ 10515600 w 10515600"/>
              <a:gd name="connsiteY16" fmla="*/ 0 h 27432"/>
              <a:gd name="connsiteX17" fmla="*/ 10515600 w 10515600"/>
              <a:gd name="connsiteY17" fmla="*/ 27432 h 27432"/>
              <a:gd name="connsiteX18" fmla="*/ 10068687 w 10515600"/>
              <a:gd name="connsiteY18" fmla="*/ 27432 h 27432"/>
              <a:gd name="connsiteX19" fmla="*/ 9201150 w 10515600"/>
              <a:gd name="connsiteY19" fmla="*/ 27432 h 27432"/>
              <a:gd name="connsiteX20" fmla="*/ 8543925 w 10515600"/>
              <a:gd name="connsiteY20" fmla="*/ 27432 h 27432"/>
              <a:gd name="connsiteX21" fmla="*/ 8202168 w 10515600"/>
              <a:gd name="connsiteY21" fmla="*/ 27432 h 27432"/>
              <a:gd name="connsiteX22" fmla="*/ 7544943 w 10515600"/>
              <a:gd name="connsiteY22" fmla="*/ 27432 h 27432"/>
              <a:gd name="connsiteX23" fmla="*/ 6992874 w 10515600"/>
              <a:gd name="connsiteY23" fmla="*/ 27432 h 27432"/>
              <a:gd name="connsiteX24" fmla="*/ 6440805 w 10515600"/>
              <a:gd name="connsiteY24" fmla="*/ 27432 h 27432"/>
              <a:gd name="connsiteX25" fmla="*/ 5888736 w 10515600"/>
              <a:gd name="connsiteY25" fmla="*/ 27432 h 27432"/>
              <a:gd name="connsiteX26" fmla="*/ 5336667 w 10515600"/>
              <a:gd name="connsiteY26" fmla="*/ 27432 h 27432"/>
              <a:gd name="connsiteX27" fmla="*/ 4574286 w 10515600"/>
              <a:gd name="connsiteY27" fmla="*/ 27432 h 27432"/>
              <a:gd name="connsiteX28" fmla="*/ 3917061 w 10515600"/>
              <a:gd name="connsiteY28" fmla="*/ 27432 h 27432"/>
              <a:gd name="connsiteX29" fmla="*/ 3575304 w 10515600"/>
              <a:gd name="connsiteY29" fmla="*/ 27432 h 27432"/>
              <a:gd name="connsiteX30" fmla="*/ 3023235 w 10515600"/>
              <a:gd name="connsiteY30" fmla="*/ 27432 h 27432"/>
              <a:gd name="connsiteX31" fmla="*/ 2260854 w 10515600"/>
              <a:gd name="connsiteY31" fmla="*/ 27432 h 27432"/>
              <a:gd name="connsiteX32" fmla="*/ 1813941 w 10515600"/>
              <a:gd name="connsiteY32" fmla="*/ 27432 h 27432"/>
              <a:gd name="connsiteX33" fmla="*/ 946404 w 10515600"/>
              <a:gd name="connsiteY33" fmla="*/ 27432 h 27432"/>
              <a:gd name="connsiteX34" fmla="*/ 0 w 10515600"/>
              <a:gd name="connsiteY34" fmla="*/ 27432 h 27432"/>
              <a:gd name="connsiteX35" fmla="*/ 0 w 10515600"/>
              <a:gd name="connsiteY35"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515600" h="27432" fill="none" extrusionOk="0">
                <a:moveTo>
                  <a:pt x="0" y="0"/>
                </a:moveTo>
                <a:cubicBezTo>
                  <a:pt x="119693" y="-14343"/>
                  <a:pt x="253007" y="-7583"/>
                  <a:pt x="446913" y="0"/>
                </a:cubicBezTo>
                <a:cubicBezTo>
                  <a:pt x="640819" y="7583"/>
                  <a:pt x="841419" y="-7067"/>
                  <a:pt x="1104138" y="0"/>
                </a:cubicBezTo>
                <a:cubicBezTo>
                  <a:pt x="1366858" y="7067"/>
                  <a:pt x="1495525" y="1255"/>
                  <a:pt x="1866519" y="0"/>
                </a:cubicBezTo>
                <a:cubicBezTo>
                  <a:pt x="2237513" y="-1255"/>
                  <a:pt x="2043820" y="12003"/>
                  <a:pt x="2208276" y="0"/>
                </a:cubicBezTo>
                <a:cubicBezTo>
                  <a:pt x="2372732" y="-12003"/>
                  <a:pt x="2419452" y="9887"/>
                  <a:pt x="2550033" y="0"/>
                </a:cubicBezTo>
                <a:cubicBezTo>
                  <a:pt x="2680614" y="-9887"/>
                  <a:pt x="3098156" y="3827"/>
                  <a:pt x="3417570" y="0"/>
                </a:cubicBezTo>
                <a:cubicBezTo>
                  <a:pt x="3736984" y="-3827"/>
                  <a:pt x="3916040" y="-6233"/>
                  <a:pt x="4074795" y="0"/>
                </a:cubicBezTo>
                <a:cubicBezTo>
                  <a:pt x="4233551" y="6233"/>
                  <a:pt x="4279253" y="5661"/>
                  <a:pt x="4416552" y="0"/>
                </a:cubicBezTo>
                <a:cubicBezTo>
                  <a:pt x="4553851" y="-5661"/>
                  <a:pt x="4915758" y="26022"/>
                  <a:pt x="5073777" y="0"/>
                </a:cubicBezTo>
                <a:cubicBezTo>
                  <a:pt x="5231797" y="-26022"/>
                  <a:pt x="5612089" y="32230"/>
                  <a:pt x="5941314" y="0"/>
                </a:cubicBezTo>
                <a:cubicBezTo>
                  <a:pt x="6270539" y="-32230"/>
                  <a:pt x="6313600" y="3064"/>
                  <a:pt x="6493383" y="0"/>
                </a:cubicBezTo>
                <a:cubicBezTo>
                  <a:pt x="6673166" y="-3064"/>
                  <a:pt x="6902474" y="-21096"/>
                  <a:pt x="7045452" y="0"/>
                </a:cubicBezTo>
                <a:cubicBezTo>
                  <a:pt x="7188430" y="21096"/>
                  <a:pt x="7478162" y="17386"/>
                  <a:pt x="7702677" y="0"/>
                </a:cubicBezTo>
                <a:cubicBezTo>
                  <a:pt x="7927192" y="-17386"/>
                  <a:pt x="8295683" y="-35143"/>
                  <a:pt x="8465058" y="0"/>
                </a:cubicBezTo>
                <a:cubicBezTo>
                  <a:pt x="8634433" y="35143"/>
                  <a:pt x="8927835" y="4103"/>
                  <a:pt x="9227439" y="0"/>
                </a:cubicBezTo>
                <a:cubicBezTo>
                  <a:pt x="9527043" y="-4103"/>
                  <a:pt x="10105355" y="-17535"/>
                  <a:pt x="10515600" y="0"/>
                </a:cubicBezTo>
                <a:cubicBezTo>
                  <a:pt x="10515789" y="12323"/>
                  <a:pt x="10515633" y="14639"/>
                  <a:pt x="10515600" y="27432"/>
                </a:cubicBezTo>
                <a:cubicBezTo>
                  <a:pt x="10343646" y="15282"/>
                  <a:pt x="10223667" y="31057"/>
                  <a:pt x="10068687" y="27432"/>
                </a:cubicBezTo>
                <a:cubicBezTo>
                  <a:pt x="9913707" y="23807"/>
                  <a:pt x="9512455" y="4101"/>
                  <a:pt x="9201150" y="27432"/>
                </a:cubicBezTo>
                <a:cubicBezTo>
                  <a:pt x="8889845" y="50763"/>
                  <a:pt x="8866277" y="3158"/>
                  <a:pt x="8543925" y="27432"/>
                </a:cubicBezTo>
                <a:cubicBezTo>
                  <a:pt x="8221573" y="51706"/>
                  <a:pt x="8288348" y="37286"/>
                  <a:pt x="8202168" y="27432"/>
                </a:cubicBezTo>
                <a:cubicBezTo>
                  <a:pt x="8115988" y="17578"/>
                  <a:pt x="7797033" y="6631"/>
                  <a:pt x="7544943" y="27432"/>
                </a:cubicBezTo>
                <a:cubicBezTo>
                  <a:pt x="7292854" y="48233"/>
                  <a:pt x="7108060" y="41767"/>
                  <a:pt x="6992874" y="27432"/>
                </a:cubicBezTo>
                <a:cubicBezTo>
                  <a:pt x="6877688" y="13097"/>
                  <a:pt x="6668930" y="7947"/>
                  <a:pt x="6440805" y="27432"/>
                </a:cubicBezTo>
                <a:cubicBezTo>
                  <a:pt x="6212680" y="46917"/>
                  <a:pt x="6027476" y="35225"/>
                  <a:pt x="5888736" y="27432"/>
                </a:cubicBezTo>
                <a:cubicBezTo>
                  <a:pt x="5749996" y="19639"/>
                  <a:pt x="5574559" y="43627"/>
                  <a:pt x="5336667" y="27432"/>
                </a:cubicBezTo>
                <a:cubicBezTo>
                  <a:pt x="5098775" y="11237"/>
                  <a:pt x="4837534" y="41882"/>
                  <a:pt x="4574286" y="27432"/>
                </a:cubicBezTo>
                <a:cubicBezTo>
                  <a:pt x="4311038" y="12982"/>
                  <a:pt x="4126419" y="26678"/>
                  <a:pt x="3917061" y="27432"/>
                </a:cubicBezTo>
                <a:cubicBezTo>
                  <a:pt x="3707704" y="28186"/>
                  <a:pt x="3657291" y="40087"/>
                  <a:pt x="3575304" y="27432"/>
                </a:cubicBezTo>
                <a:cubicBezTo>
                  <a:pt x="3493317" y="14777"/>
                  <a:pt x="3185226" y="45867"/>
                  <a:pt x="3023235" y="27432"/>
                </a:cubicBezTo>
                <a:cubicBezTo>
                  <a:pt x="2861244" y="8997"/>
                  <a:pt x="2597085" y="35801"/>
                  <a:pt x="2260854" y="27432"/>
                </a:cubicBezTo>
                <a:cubicBezTo>
                  <a:pt x="1924623" y="19063"/>
                  <a:pt x="1996678" y="15705"/>
                  <a:pt x="1813941" y="27432"/>
                </a:cubicBezTo>
                <a:cubicBezTo>
                  <a:pt x="1631204" y="39159"/>
                  <a:pt x="1187542" y="49167"/>
                  <a:pt x="946404" y="27432"/>
                </a:cubicBezTo>
                <a:cubicBezTo>
                  <a:pt x="705266" y="5697"/>
                  <a:pt x="404743" y="28229"/>
                  <a:pt x="0" y="27432"/>
                </a:cubicBezTo>
                <a:cubicBezTo>
                  <a:pt x="244" y="15297"/>
                  <a:pt x="645" y="7129"/>
                  <a:pt x="0" y="0"/>
                </a:cubicBezTo>
                <a:close/>
              </a:path>
              <a:path w="10515600" h="27432" stroke="0"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3204242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C218C0-6540-400C-BB51-353D5FD5CB00}"/>
              </a:ext>
            </a:extLst>
          </p:cNvPr>
          <p:cNvSpPr>
            <a:spLocks noGrp="1"/>
          </p:cNvSpPr>
          <p:nvPr>
            <p:ph type="title"/>
          </p:nvPr>
        </p:nvSpPr>
        <p:spPr>
          <a:xfrm>
            <a:off x="841248" y="448056"/>
            <a:ext cx="10515600" cy="4069080"/>
          </a:xfrm>
        </p:spPr>
        <p:txBody>
          <a:bodyPr anchor="b">
            <a:normAutofit/>
          </a:bodyPr>
          <a:lstStyle>
            <a:lvl1pPr>
              <a:defRPr sz="8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AA81CD69-43B3-4FF7-AA41-30C36C957E65}"/>
              </a:ext>
            </a:extLst>
          </p:cNvPr>
          <p:cNvSpPr>
            <a:spLocks noGrp="1"/>
          </p:cNvSpPr>
          <p:nvPr>
            <p:ph type="body" idx="1"/>
          </p:nvPr>
        </p:nvSpPr>
        <p:spPr>
          <a:xfrm>
            <a:off x="841248" y="4983480"/>
            <a:ext cx="10515600" cy="1124712"/>
          </a:xfrm>
        </p:spPr>
        <p:txBody>
          <a:bodyPr>
            <a:normAutofit/>
          </a:bodyPr>
          <a:lstStyle>
            <a:lvl1pPr marL="0" indent="0">
              <a:buNone/>
              <a:defRPr sz="28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2BF300D-5CBE-47E9-A193-E23C8314D0EA}"/>
              </a:ext>
            </a:extLst>
          </p:cNvPr>
          <p:cNvSpPr>
            <a:spLocks noGrp="1"/>
          </p:cNvSpPr>
          <p:nvPr>
            <p:ph type="dt" sz="half" idx="10"/>
          </p:nvPr>
        </p:nvSpPr>
        <p:spPr/>
        <p:txBody>
          <a:bodyPr/>
          <a:lstStyle/>
          <a:p>
            <a:fld id="{72345051-2045-45DA-935E-2E3CA1A69ADC}" type="datetimeFigureOut">
              <a:rPr lang="en-US" smtClean="0"/>
              <a:t>6/28/2020</a:t>
            </a:fld>
            <a:endParaRPr lang="en-US"/>
          </a:p>
        </p:txBody>
      </p:sp>
      <p:sp>
        <p:nvSpPr>
          <p:cNvPr id="5" name="Footer Placeholder 4">
            <a:extLst>
              <a:ext uri="{FF2B5EF4-FFF2-40B4-BE49-F238E27FC236}">
                <a16:creationId xmlns:a16="http://schemas.microsoft.com/office/drawing/2014/main" id="{56E7DF3F-C51A-4DB1-9FCE-E3E0D8E9257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269CF4-FAAB-44EF-A2A5-8352B4AA384F}"/>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7" name="Rectangle 6" descr="Tag=AccentColor&#10;Flavor=Light&#10;Target=FillAndLine">
            <a:extLst>
              <a:ext uri="{FF2B5EF4-FFF2-40B4-BE49-F238E27FC236}">
                <a16:creationId xmlns:a16="http://schemas.microsoft.com/office/drawing/2014/main" id="{417A8947-4521-4FE1-8E44-27363435CE1B}"/>
              </a:ext>
            </a:extLst>
          </p:cNvPr>
          <p:cNvSpPr/>
          <p:nvPr/>
        </p:nvSpPr>
        <p:spPr>
          <a:xfrm>
            <a:off x="838200" y="4736883"/>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983454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ADE264-531D-49C1-A8AF-2B4C1D218FAB}"/>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4B9A1B8-2F1B-46AA-858A-CFFF5AF7CEB0}"/>
              </a:ext>
            </a:extLst>
          </p:cNvPr>
          <p:cNvSpPr>
            <a:spLocks noGrp="1"/>
          </p:cNvSpPr>
          <p:nvPr>
            <p:ph sz="half" idx="1"/>
          </p:nvPr>
        </p:nvSpPr>
        <p:spPr>
          <a:xfrm>
            <a:off x="838200" y="1929384"/>
            <a:ext cx="5181600" cy="42519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6E6B9631-18C0-43BD-8AF3-9137D6D4C234}"/>
              </a:ext>
            </a:extLst>
          </p:cNvPr>
          <p:cNvSpPr>
            <a:spLocks noGrp="1"/>
          </p:cNvSpPr>
          <p:nvPr>
            <p:ph sz="half" idx="2"/>
          </p:nvPr>
        </p:nvSpPr>
        <p:spPr>
          <a:xfrm>
            <a:off x="6172200" y="1929384"/>
            <a:ext cx="5181600" cy="42519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E9032FCA-14C6-4497-9C27-3F58062442CE}"/>
              </a:ext>
            </a:extLst>
          </p:cNvPr>
          <p:cNvSpPr>
            <a:spLocks noGrp="1"/>
          </p:cNvSpPr>
          <p:nvPr>
            <p:ph type="dt" sz="half" idx="10"/>
          </p:nvPr>
        </p:nvSpPr>
        <p:spPr/>
        <p:txBody>
          <a:bodyPr/>
          <a:lstStyle/>
          <a:p>
            <a:fld id="{72345051-2045-45DA-935E-2E3CA1A69ADC}" type="datetimeFigureOut">
              <a:rPr lang="en-US" smtClean="0"/>
              <a:t>6/28/2020</a:t>
            </a:fld>
            <a:endParaRPr lang="en-US"/>
          </a:p>
        </p:txBody>
      </p:sp>
      <p:sp>
        <p:nvSpPr>
          <p:cNvPr id="6" name="Footer Placeholder 5">
            <a:extLst>
              <a:ext uri="{FF2B5EF4-FFF2-40B4-BE49-F238E27FC236}">
                <a16:creationId xmlns:a16="http://schemas.microsoft.com/office/drawing/2014/main" id="{961E5057-693B-4E10-958E-0ABE79FEC70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70CECB1-0A35-4C10-9D3D-FE4404283011}"/>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9" name="Rectangle 8" descr="Tag=AccentColor&#10;Flavor=Light&#10;Target=FillAndLine">
            <a:extLst>
              <a:ext uri="{FF2B5EF4-FFF2-40B4-BE49-F238E27FC236}">
                <a16:creationId xmlns:a16="http://schemas.microsoft.com/office/drawing/2014/main" id="{2FAAC677-2D37-4F63-9C4B-711A2988EE02}"/>
              </a:ext>
            </a:extLst>
          </p:cNvPr>
          <p:cNvSpPr/>
          <p:nvPr/>
        </p:nvSpPr>
        <p:spPr>
          <a:xfrm>
            <a:off x="838199" y="1709928"/>
            <a:ext cx="10515600" cy="27432"/>
          </a:xfrm>
          <a:custGeom>
            <a:avLst/>
            <a:gdLst>
              <a:gd name="connsiteX0" fmla="*/ 0 w 10515600"/>
              <a:gd name="connsiteY0" fmla="*/ 0 h 27432"/>
              <a:gd name="connsiteX1" fmla="*/ 446913 w 10515600"/>
              <a:gd name="connsiteY1" fmla="*/ 0 h 27432"/>
              <a:gd name="connsiteX2" fmla="*/ 1104138 w 10515600"/>
              <a:gd name="connsiteY2" fmla="*/ 0 h 27432"/>
              <a:gd name="connsiteX3" fmla="*/ 1866519 w 10515600"/>
              <a:gd name="connsiteY3" fmla="*/ 0 h 27432"/>
              <a:gd name="connsiteX4" fmla="*/ 2208276 w 10515600"/>
              <a:gd name="connsiteY4" fmla="*/ 0 h 27432"/>
              <a:gd name="connsiteX5" fmla="*/ 2550033 w 10515600"/>
              <a:gd name="connsiteY5" fmla="*/ 0 h 27432"/>
              <a:gd name="connsiteX6" fmla="*/ 3417570 w 10515600"/>
              <a:gd name="connsiteY6" fmla="*/ 0 h 27432"/>
              <a:gd name="connsiteX7" fmla="*/ 4074795 w 10515600"/>
              <a:gd name="connsiteY7" fmla="*/ 0 h 27432"/>
              <a:gd name="connsiteX8" fmla="*/ 4416552 w 10515600"/>
              <a:gd name="connsiteY8" fmla="*/ 0 h 27432"/>
              <a:gd name="connsiteX9" fmla="*/ 5073777 w 10515600"/>
              <a:gd name="connsiteY9" fmla="*/ 0 h 27432"/>
              <a:gd name="connsiteX10" fmla="*/ 5941314 w 10515600"/>
              <a:gd name="connsiteY10" fmla="*/ 0 h 27432"/>
              <a:gd name="connsiteX11" fmla="*/ 6493383 w 10515600"/>
              <a:gd name="connsiteY11" fmla="*/ 0 h 27432"/>
              <a:gd name="connsiteX12" fmla="*/ 7045452 w 10515600"/>
              <a:gd name="connsiteY12" fmla="*/ 0 h 27432"/>
              <a:gd name="connsiteX13" fmla="*/ 7702677 w 10515600"/>
              <a:gd name="connsiteY13" fmla="*/ 0 h 27432"/>
              <a:gd name="connsiteX14" fmla="*/ 8465058 w 10515600"/>
              <a:gd name="connsiteY14" fmla="*/ 0 h 27432"/>
              <a:gd name="connsiteX15" fmla="*/ 9227439 w 10515600"/>
              <a:gd name="connsiteY15" fmla="*/ 0 h 27432"/>
              <a:gd name="connsiteX16" fmla="*/ 10515600 w 10515600"/>
              <a:gd name="connsiteY16" fmla="*/ 0 h 27432"/>
              <a:gd name="connsiteX17" fmla="*/ 10515600 w 10515600"/>
              <a:gd name="connsiteY17" fmla="*/ 27432 h 27432"/>
              <a:gd name="connsiteX18" fmla="*/ 10068687 w 10515600"/>
              <a:gd name="connsiteY18" fmla="*/ 27432 h 27432"/>
              <a:gd name="connsiteX19" fmla="*/ 9201150 w 10515600"/>
              <a:gd name="connsiteY19" fmla="*/ 27432 h 27432"/>
              <a:gd name="connsiteX20" fmla="*/ 8543925 w 10515600"/>
              <a:gd name="connsiteY20" fmla="*/ 27432 h 27432"/>
              <a:gd name="connsiteX21" fmla="*/ 8202168 w 10515600"/>
              <a:gd name="connsiteY21" fmla="*/ 27432 h 27432"/>
              <a:gd name="connsiteX22" fmla="*/ 7544943 w 10515600"/>
              <a:gd name="connsiteY22" fmla="*/ 27432 h 27432"/>
              <a:gd name="connsiteX23" fmla="*/ 6992874 w 10515600"/>
              <a:gd name="connsiteY23" fmla="*/ 27432 h 27432"/>
              <a:gd name="connsiteX24" fmla="*/ 6440805 w 10515600"/>
              <a:gd name="connsiteY24" fmla="*/ 27432 h 27432"/>
              <a:gd name="connsiteX25" fmla="*/ 5888736 w 10515600"/>
              <a:gd name="connsiteY25" fmla="*/ 27432 h 27432"/>
              <a:gd name="connsiteX26" fmla="*/ 5336667 w 10515600"/>
              <a:gd name="connsiteY26" fmla="*/ 27432 h 27432"/>
              <a:gd name="connsiteX27" fmla="*/ 4574286 w 10515600"/>
              <a:gd name="connsiteY27" fmla="*/ 27432 h 27432"/>
              <a:gd name="connsiteX28" fmla="*/ 3917061 w 10515600"/>
              <a:gd name="connsiteY28" fmla="*/ 27432 h 27432"/>
              <a:gd name="connsiteX29" fmla="*/ 3575304 w 10515600"/>
              <a:gd name="connsiteY29" fmla="*/ 27432 h 27432"/>
              <a:gd name="connsiteX30" fmla="*/ 3023235 w 10515600"/>
              <a:gd name="connsiteY30" fmla="*/ 27432 h 27432"/>
              <a:gd name="connsiteX31" fmla="*/ 2260854 w 10515600"/>
              <a:gd name="connsiteY31" fmla="*/ 27432 h 27432"/>
              <a:gd name="connsiteX32" fmla="*/ 1813941 w 10515600"/>
              <a:gd name="connsiteY32" fmla="*/ 27432 h 27432"/>
              <a:gd name="connsiteX33" fmla="*/ 946404 w 10515600"/>
              <a:gd name="connsiteY33" fmla="*/ 27432 h 27432"/>
              <a:gd name="connsiteX34" fmla="*/ 0 w 10515600"/>
              <a:gd name="connsiteY34" fmla="*/ 27432 h 27432"/>
              <a:gd name="connsiteX35" fmla="*/ 0 w 10515600"/>
              <a:gd name="connsiteY35"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515600" h="27432" fill="none" extrusionOk="0">
                <a:moveTo>
                  <a:pt x="0" y="0"/>
                </a:moveTo>
                <a:cubicBezTo>
                  <a:pt x="119693" y="-14343"/>
                  <a:pt x="253007" y="-7583"/>
                  <a:pt x="446913" y="0"/>
                </a:cubicBezTo>
                <a:cubicBezTo>
                  <a:pt x="640819" y="7583"/>
                  <a:pt x="841419" y="-7067"/>
                  <a:pt x="1104138" y="0"/>
                </a:cubicBezTo>
                <a:cubicBezTo>
                  <a:pt x="1366858" y="7067"/>
                  <a:pt x="1495525" y="1255"/>
                  <a:pt x="1866519" y="0"/>
                </a:cubicBezTo>
                <a:cubicBezTo>
                  <a:pt x="2237513" y="-1255"/>
                  <a:pt x="2043820" y="12003"/>
                  <a:pt x="2208276" y="0"/>
                </a:cubicBezTo>
                <a:cubicBezTo>
                  <a:pt x="2372732" y="-12003"/>
                  <a:pt x="2419452" y="9887"/>
                  <a:pt x="2550033" y="0"/>
                </a:cubicBezTo>
                <a:cubicBezTo>
                  <a:pt x="2680614" y="-9887"/>
                  <a:pt x="3098156" y="3827"/>
                  <a:pt x="3417570" y="0"/>
                </a:cubicBezTo>
                <a:cubicBezTo>
                  <a:pt x="3736984" y="-3827"/>
                  <a:pt x="3916040" y="-6233"/>
                  <a:pt x="4074795" y="0"/>
                </a:cubicBezTo>
                <a:cubicBezTo>
                  <a:pt x="4233551" y="6233"/>
                  <a:pt x="4279253" y="5661"/>
                  <a:pt x="4416552" y="0"/>
                </a:cubicBezTo>
                <a:cubicBezTo>
                  <a:pt x="4553851" y="-5661"/>
                  <a:pt x="4915758" y="26022"/>
                  <a:pt x="5073777" y="0"/>
                </a:cubicBezTo>
                <a:cubicBezTo>
                  <a:pt x="5231797" y="-26022"/>
                  <a:pt x="5612089" y="32230"/>
                  <a:pt x="5941314" y="0"/>
                </a:cubicBezTo>
                <a:cubicBezTo>
                  <a:pt x="6270539" y="-32230"/>
                  <a:pt x="6313600" y="3064"/>
                  <a:pt x="6493383" y="0"/>
                </a:cubicBezTo>
                <a:cubicBezTo>
                  <a:pt x="6673166" y="-3064"/>
                  <a:pt x="6902474" y="-21096"/>
                  <a:pt x="7045452" y="0"/>
                </a:cubicBezTo>
                <a:cubicBezTo>
                  <a:pt x="7188430" y="21096"/>
                  <a:pt x="7478162" y="17386"/>
                  <a:pt x="7702677" y="0"/>
                </a:cubicBezTo>
                <a:cubicBezTo>
                  <a:pt x="7927192" y="-17386"/>
                  <a:pt x="8295683" y="-35143"/>
                  <a:pt x="8465058" y="0"/>
                </a:cubicBezTo>
                <a:cubicBezTo>
                  <a:pt x="8634433" y="35143"/>
                  <a:pt x="8927835" y="4103"/>
                  <a:pt x="9227439" y="0"/>
                </a:cubicBezTo>
                <a:cubicBezTo>
                  <a:pt x="9527043" y="-4103"/>
                  <a:pt x="10105355" y="-17535"/>
                  <a:pt x="10515600" y="0"/>
                </a:cubicBezTo>
                <a:cubicBezTo>
                  <a:pt x="10515789" y="12323"/>
                  <a:pt x="10515633" y="14639"/>
                  <a:pt x="10515600" y="27432"/>
                </a:cubicBezTo>
                <a:cubicBezTo>
                  <a:pt x="10343646" y="15282"/>
                  <a:pt x="10223667" y="31057"/>
                  <a:pt x="10068687" y="27432"/>
                </a:cubicBezTo>
                <a:cubicBezTo>
                  <a:pt x="9913707" y="23807"/>
                  <a:pt x="9512455" y="4101"/>
                  <a:pt x="9201150" y="27432"/>
                </a:cubicBezTo>
                <a:cubicBezTo>
                  <a:pt x="8889845" y="50763"/>
                  <a:pt x="8866277" y="3158"/>
                  <a:pt x="8543925" y="27432"/>
                </a:cubicBezTo>
                <a:cubicBezTo>
                  <a:pt x="8221573" y="51706"/>
                  <a:pt x="8288348" y="37286"/>
                  <a:pt x="8202168" y="27432"/>
                </a:cubicBezTo>
                <a:cubicBezTo>
                  <a:pt x="8115988" y="17578"/>
                  <a:pt x="7797033" y="6631"/>
                  <a:pt x="7544943" y="27432"/>
                </a:cubicBezTo>
                <a:cubicBezTo>
                  <a:pt x="7292854" y="48233"/>
                  <a:pt x="7108060" y="41767"/>
                  <a:pt x="6992874" y="27432"/>
                </a:cubicBezTo>
                <a:cubicBezTo>
                  <a:pt x="6877688" y="13097"/>
                  <a:pt x="6668930" y="7947"/>
                  <a:pt x="6440805" y="27432"/>
                </a:cubicBezTo>
                <a:cubicBezTo>
                  <a:pt x="6212680" y="46917"/>
                  <a:pt x="6027476" y="35225"/>
                  <a:pt x="5888736" y="27432"/>
                </a:cubicBezTo>
                <a:cubicBezTo>
                  <a:pt x="5749996" y="19639"/>
                  <a:pt x="5574559" y="43627"/>
                  <a:pt x="5336667" y="27432"/>
                </a:cubicBezTo>
                <a:cubicBezTo>
                  <a:pt x="5098775" y="11237"/>
                  <a:pt x="4837534" y="41882"/>
                  <a:pt x="4574286" y="27432"/>
                </a:cubicBezTo>
                <a:cubicBezTo>
                  <a:pt x="4311038" y="12982"/>
                  <a:pt x="4126419" y="26678"/>
                  <a:pt x="3917061" y="27432"/>
                </a:cubicBezTo>
                <a:cubicBezTo>
                  <a:pt x="3707704" y="28186"/>
                  <a:pt x="3657291" y="40087"/>
                  <a:pt x="3575304" y="27432"/>
                </a:cubicBezTo>
                <a:cubicBezTo>
                  <a:pt x="3493317" y="14777"/>
                  <a:pt x="3185226" y="45867"/>
                  <a:pt x="3023235" y="27432"/>
                </a:cubicBezTo>
                <a:cubicBezTo>
                  <a:pt x="2861244" y="8997"/>
                  <a:pt x="2597085" y="35801"/>
                  <a:pt x="2260854" y="27432"/>
                </a:cubicBezTo>
                <a:cubicBezTo>
                  <a:pt x="1924623" y="19063"/>
                  <a:pt x="1996678" y="15705"/>
                  <a:pt x="1813941" y="27432"/>
                </a:cubicBezTo>
                <a:cubicBezTo>
                  <a:pt x="1631204" y="39159"/>
                  <a:pt x="1187542" y="49167"/>
                  <a:pt x="946404" y="27432"/>
                </a:cubicBezTo>
                <a:cubicBezTo>
                  <a:pt x="705266" y="5697"/>
                  <a:pt x="404743" y="28229"/>
                  <a:pt x="0" y="27432"/>
                </a:cubicBezTo>
                <a:cubicBezTo>
                  <a:pt x="244" y="15297"/>
                  <a:pt x="645" y="7129"/>
                  <a:pt x="0" y="0"/>
                </a:cubicBezTo>
                <a:close/>
              </a:path>
              <a:path w="10515600" h="27432" stroke="0"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7099440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8AE282-8875-4F49-AB21-E1C2BCAEA1F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1712EA2-EF8C-4F18-BECF-AD121F72816A}"/>
              </a:ext>
            </a:extLst>
          </p:cNvPr>
          <p:cNvSpPr>
            <a:spLocks noGrp="1"/>
          </p:cNvSpPr>
          <p:nvPr>
            <p:ph type="body" idx="1"/>
          </p:nvPr>
        </p:nvSpPr>
        <p:spPr>
          <a:xfrm>
            <a:off x="839788" y="1938528"/>
            <a:ext cx="5157787" cy="823912"/>
          </a:xfrm>
        </p:spPr>
        <p:txBody>
          <a:bodyPr anchor="b">
            <a:normAutofit/>
          </a:bodyPr>
          <a:lstStyle>
            <a:lvl1pPr marL="0" indent="0">
              <a:buNone/>
              <a:defRPr sz="3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D7B59D4-E93F-40C1-A1A2-F1867830C678}"/>
              </a:ext>
            </a:extLst>
          </p:cNvPr>
          <p:cNvSpPr>
            <a:spLocks noGrp="1"/>
          </p:cNvSpPr>
          <p:nvPr>
            <p:ph sz="half" idx="2"/>
          </p:nvPr>
        </p:nvSpPr>
        <p:spPr>
          <a:xfrm>
            <a:off x="839788" y="2926080"/>
            <a:ext cx="5157787" cy="32644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6E810616-1C77-42AE-8449-D0B64E2B8475}"/>
              </a:ext>
            </a:extLst>
          </p:cNvPr>
          <p:cNvSpPr>
            <a:spLocks noGrp="1"/>
          </p:cNvSpPr>
          <p:nvPr>
            <p:ph type="body" sz="quarter" idx="3"/>
          </p:nvPr>
        </p:nvSpPr>
        <p:spPr>
          <a:xfrm>
            <a:off x="6172200" y="1938528"/>
            <a:ext cx="5183188" cy="823912"/>
          </a:xfrm>
        </p:spPr>
        <p:txBody>
          <a:bodyPr anchor="b">
            <a:normAutofit/>
          </a:bodyPr>
          <a:lstStyle>
            <a:lvl1pPr marL="0" indent="0">
              <a:buNone/>
              <a:defRPr sz="3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A74E172-AFE8-48E4-BBB0-CA6D4EC1127C}"/>
              </a:ext>
            </a:extLst>
          </p:cNvPr>
          <p:cNvSpPr>
            <a:spLocks noGrp="1"/>
          </p:cNvSpPr>
          <p:nvPr>
            <p:ph sz="quarter" idx="4"/>
          </p:nvPr>
        </p:nvSpPr>
        <p:spPr>
          <a:xfrm>
            <a:off x="6172200" y="2926080"/>
            <a:ext cx="5183188" cy="32644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4C9407CC-270D-4C98-B95C-7AE67D2E1913}"/>
              </a:ext>
            </a:extLst>
          </p:cNvPr>
          <p:cNvSpPr>
            <a:spLocks noGrp="1"/>
          </p:cNvSpPr>
          <p:nvPr>
            <p:ph type="dt" sz="half" idx="10"/>
          </p:nvPr>
        </p:nvSpPr>
        <p:spPr/>
        <p:txBody>
          <a:bodyPr/>
          <a:lstStyle/>
          <a:p>
            <a:fld id="{72345051-2045-45DA-935E-2E3CA1A69ADC}" type="datetimeFigureOut">
              <a:rPr lang="en-US" smtClean="0"/>
              <a:t>6/28/2020</a:t>
            </a:fld>
            <a:endParaRPr lang="en-US"/>
          </a:p>
        </p:txBody>
      </p:sp>
      <p:sp>
        <p:nvSpPr>
          <p:cNvPr id="8" name="Footer Placeholder 7">
            <a:extLst>
              <a:ext uri="{FF2B5EF4-FFF2-40B4-BE49-F238E27FC236}">
                <a16:creationId xmlns:a16="http://schemas.microsoft.com/office/drawing/2014/main" id="{454070D5-9B7B-47FC-9F75-F6AD9607452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28EAC17-33BE-4265-8C06-644C2D34FD3C}"/>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11" name="Rectangle 10" descr="Tag=AccentColor&#10;Flavor=Light&#10;Target=FillAndLine">
            <a:extLst>
              <a:ext uri="{FF2B5EF4-FFF2-40B4-BE49-F238E27FC236}">
                <a16:creationId xmlns:a16="http://schemas.microsoft.com/office/drawing/2014/main" id="{F634C457-AEBF-47D7-9200-BAD05D138B12}"/>
              </a:ext>
            </a:extLst>
          </p:cNvPr>
          <p:cNvSpPr/>
          <p:nvPr/>
        </p:nvSpPr>
        <p:spPr>
          <a:xfrm>
            <a:off x="838199" y="1709928"/>
            <a:ext cx="10515600" cy="27432"/>
          </a:xfrm>
          <a:custGeom>
            <a:avLst/>
            <a:gdLst>
              <a:gd name="connsiteX0" fmla="*/ 0 w 10515600"/>
              <a:gd name="connsiteY0" fmla="*/ 0 h 27432"/>
              <a:gd name="connsiteX1" fmla="*/ 446913 w 10515600"/>
              <a:gd name="connsiteY1" fmla="*/ 0 h 27432"/>
              <a:gd name="connsiteX2" fmla="*/ 1104138 w 10515600"/>
              <a:gd name="connsiteY2" fmla="*/ 0 h 27432"/>
              <a:gd name="connsiteX3" fmla="*/ 1866519 w 10515600"/>
              <a:gd name="connsiteY3" fmla="*/ 0 h 27432"/>
              <a:gd name="connsiteX4" fmla="*/ 2208276 w 10515600"/>
              <a:gd name="connsiteY4" fmla="*/ 0 h 27432"/>
              <a:gd name="connsiteX5" fmla="*/ 2550033 w 10515600"/>
              <a:gd name="connsiteY5" fmla="*/ 0 h 27432"/>
              <a:gd name="connsiteX6" fmla="*/ 3417570 w 10515600"/>
              <a:gd name="connsiteY6" fmla="*/ 0 h 27432"/>
              <a:gd name="connsiteX7" fmla="*/ 4074795 w 10515600"/>
              <a:gd name="connsiteY7" fmla="*/ 0 h 27432"/>
              <a:gd name="connsiteX8" fmla="*/ 4416552 w 10515600"/>
              <a:gd name="connsiteY8" fmla="*/ 0 h 27432"/>
              <a:gd name="connsiteX9" fmla="*/ 5073777 w 10515600"/>
              <a:gd name="connsiteY9" fmla="*/ 0 h 27432"/>
              <a:gd name="connsiteX10" fmla="*/ 5941314 w 10515600"/>
              <a:gd name="connsiteY10" fmla="*/ 0 h 27432"/>
              <a:gd name="connsiteX11" fmla="*/ 6493383 w 10515600"/>
              <a:gd name="connsiteY11" fmla="*/ 0 h 27432"/>
              <a:gd name="connsiteX12" fmla="*/ 7045452 w 10515600"/>
              <a:gd name="connsiteY12" fmla="*/ 0 h 27432"/>
              <a:gd name="connsiteX13" fmla="*/ 7702677 w 10515600"/>
              <a:gd name="connsiteY13" fmla="*/ 0 h 27432"/>
              <a:gd name="connsiteX14" fmla="*/ 8465058 w 10515600"/>
              <a:gd name="connsiteY14" fmla="*/ 0 h 27432"/>
              <a:gd name="connsiteX15" fmla="*/ 9227439 w 10515600"/>
              <a:gd name="connsiteY15" fmla="*/ 0 h 27432"/>
              <a:gd name="connsiteX16" fmla="*/ 10515600 w 10515600"/>
              <a:gd name="connsiteY16" fmla="*/ 0 h 27432"/>
              <a:gd name="connsiteX17" fmla="*/ 10515600 w 10515600"/>
              <a:gd name="connsiteY17" fmla="*/ 27432 h 27432"/>
              <a:gd name="connsiteX18" fmla="*/ 10068687 w 10515600"/>
              <a:gd name="connsiteY18" fmla="*/ 27432 h 27432"/>
              <a:gd name="connsiteX19" fmla="*/ 9201150 w 10515600"/>
              <a:gd name="connsiteY19" fmla="*/ 27432 h 27432"/>
              <a:gd name="connsiteX20" fmla="*/ 8543925 w 10515600"/>
              <a:gd name="connsiteY20" fmla="*/ 27432 h 27432"/>
              <a:gd name="connsiteX21" fmla="*/ 8202168 w 10515600"/>
              <a:gd name="connsiteY21" fmla="*/ 27432 h 27432"/>
              <a:gd name="connsiteX22" fmla="*/ 7544943 w 10515600"/>
              <a:gd name="connsiteY22" fmla="*/ 27432 h 27432"/>
              <a:gd name="connsiteX23" fmla="*/ 6992874 w 10515600"/>
              <a:gd name="connsiteY23" fmla="*/ 27432 h 27432"/>
              <a:gd name="connsiteX24" fmla="*/ 6440805 w 10515600"/>
              <a:gd name="connsiteY24" fmla="*/ 27432 h 27432"/>
              <a:gd name="connsiteX25" fmla="*/ 5888736 w 10515600"/>
              <a:gd name="connsiteY25" fmla="*/ 27432 h 27432"/>
              <a:gd name="connsiteX26" fmla="*/ 5336667 w 10515600"/>
              <a:gd name="connsiteY26" fmla="*/ 27432 h 27432"/>
              <a:gd name="connsiteX27" fmla="*/ 4574286 w 10515600"/>
              <a:gd name="connsiteY27" fmla="*/ 27432 h 27432"/>
              <a:gd name="connsiteX28" fmla="*/ 3917061 w 10515600"/>
              <a:gd name="connsiteY28" fmla="*/ 27432 h 27432"/>
              <a:gd name="connsiteX29" fmla="*/ 3575304 w 10515600"/>
              <a:gd name="connsiteY29" fmla="*/ 27432 h 27432"/>
              <a:gd name="connsiteX30" fmla="*/ 3023235 w 10515600"/>
              <a:gd name="connsiteY30" fmla="*/ 27432 h 27432"/>
              <a:gd name="connsiteX31" fmla="*/ 2260854 w 10515600"/>
              <a:gd name="connsiteY31" fmla="*/ 27432 h 27432"/>
              <a:gd name="connsiteX32" fmla="*/ 1813941 w 10515600"/>
              <a:gd name="connsiteY32" fmla="*/ 27432 h 27432"/>
              <a:gd name="connsiteX33" fmla="*/ 946404 w 10515600"/>
              <a:gd name="connsiteY33" fmla="*/ 27432 h 27432"/>
              <a:gd name="connsiteX34" fmla="*/ 0 w 10515600"/>
              <a:gd name="connsiteY34" fmla="*/ 27432 h 27432"/>
              <a:gd name="connsiteX35" fmla="*/ 0 w 10515600"/>
              <a:gd name="connsiteY35"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515600" h="27432" fill="none" extrusionOk="0">
                <a:moveTo>
                  <a:pt x="0" y="0"/>
                </a:moveTo>
                <a:cubicBezTo>
                  <a:pt x="119693" y="-14343"/>
                  <a:pt x="253007" y="-7583"/>
                  <a:pt x="446913" y="0"/>
                </a:cubicBezTo>
                <a:cubicBezTo>
                  <a:pt x="640819" y="7583"/>
                  <a:pt x="841419" y="-7067"/>
                  <a:pt x="1104138" y="0"/>
                </a:cubicBezTo>
                <a:cubicBezTo>
                  <a:pt x="1366858" y="7067"/>
                  <a:pt x="1495525" y="1255"/>
                  <a:pt x="1866519" y="0"/>
                </a:cubicBezTo>
                <a:cubicBezTo>
                  <a:pt x="2237513" y="-1255"/>
                  <a:pt x="2043820" y="12003"/>
                  <a:pt x="2208276" y="0"/>
                </a:cubicBezTo>
                <a:cubicBezTo>
                  <a:pt x="2372732" y="-12003"/>
                  <a:pt x="2419452" y="9887"/>
                  <a:pt x="2550033" y="0"/>
                </a:cubicBezTo>
                <a:cubicBezTo>
                  <a:pt x="2680614" y="-9887"/>
                  <a:pt x="3098156" y="3827"/>
                  <a:pt x="3417570" y="0"/>
                </a:cubicBezTo>
                <a:cubicBezTo>
                  <a:pt x="3736984" y="-3827"/>
                  <a:pt x="3916040" y="-6233"/>
                  <a:pt x="4074795" y="0"/>
                </a:cubicBezTo>
                <a:cubicBezTo>
                  <a:pt x="4233551" y="6233"/>
                  <a:pt x="4279253" y="5661"/>
                  <a:pt x="4416552" y="0"/>
                </a:cubicBezTo>
                <a:cubicBezTo>
                  <a:pt x="4553851" y="-5661"/>
                  <a:pt x="4915758" y="26022"/>
                  <a:pt x="5073777" y="0"/>
                </a:cubicBezTo>
                <a:cubicBezTo>
                  <a:pt x="5231797" y="-26022"/>
                  <a:pt x="5612089" y="32230"/>
                  <a:pt x="5941314" y="0"/>
                </a:cubicBezTo>
                <a:cubicBezTo>
                  <a:pt x="6270539" y="-32230"/>
                  <a:pt x="6313600" y="3064"/>
                  <a:pt x="6493383" y="0"/>
                </a:cubicBezTo>
                <a:cubicBezTo>
                  <a:pt x="6673166" y="-3064"/>
                  <a:pt x="6902474" y="-21096"/>
                  <a:pt x="7045452" y="0"/>
                </a:cubicBezTo>
                <a:cubicBezTo>
                  <a:pt x="7188430" y="21096"/>
                  <a:pt x="7478162" y="17386"/>
                  <a:pt x="7702677" y="0"/>
                </a:cubicBezTo>
                <a:cubicBezTo>
                  <a:pt x="7927192" y="-17386"/>
                  <a:pt x="8295683" y="-35143"/>
                  <a:pt x="8465058" y="0"/>
                </a:cubicBezTo>
                <a:cubicBezTo>
                  <a:pt x="8634433" y="35143"/>
                  <a:pt x="8927835" y="4103"/>
                  <a:pt x="9227439" y="0"/>
                </a:cubicBezTo>
                <a:cubicBezTo>
                  <a:pt x="9527043" y="-4103"/>
                  <a:pt x="10105355" y="-17535"/>
                  <a:pt x="10515600" y="0"/>
                </a:cubicBezTo>
                <a:cubicBezTo>
                  <a:pt x="10515789" y="12323"/>
                  <a:pt x="10515633" y="14639"/>
                  <a:pt x="10515600" y="27432"/>
                </a:cubicBezTo>
                <a:cubicBezTo>
                  <a:pt x="10343646" y="15282"/>
                  <a:pt x="10223667" y="31057"/>
                  <a:pt x="10068687" y="27432"/>
                </a:cubicBezTo>
                <a:cubicBezTo>
                  <a:pt x="9913707" y="23807"/>
                  <a:pt x="9512455" y="4101"/>
                  <a:pt x="9201150" y="27432"/>
                </a:cubicBezTo>
                <a:cubicBezTo>
                  <a:pt x="8889845" y="50763"/>
                  <a:pt x="8866277" y="3158"/>
                  <a:pt x="8543925" y="27432"/>
                </a:cubicBezTo>
                <a:cubicBezTo>
                  <a:pt x="8221573" y="51706"/>
                  <a:pt x="8288348" y="37286"/>
                  <a:pt x="8202168" y="27432"/>
                </a:cubicBezTo>
                <a:cubicBezTo>
                  <a:pt x="8115988" y="17578"/>
                  <a:pt x="7797033" y="6631"/>
                  <a:pt x="7544943" y="27432"/>
                </a:cubicBezTo>
                <a:cubicBezTo>
                  <a:pt x="7292854" y="48233"/>
                  <a:pt x="7108060" y="41767"/>
                  <a:pt x="6992874" y="27432"/>
                </a:cubicBezTo>
                <a:cubicBezTo>
                  <a:pt x="6877688" y="13097"/>
                  <a:pt x="6668930" y="7947"/>
                  <a:pt x="6440805" y="27432"/>
                </a:cubicBezTo>
                <a:cubicBezTo>
                  <a:pt x="6212680" y="46917"/>
                  <a:pt x="6027476" y="35225"/>
                  <a:pt x="5888736" y="27432"/>
                </a:cubicBezTo>
                <a:cubicBezTo>
                  <a:pt x="5749996" y="19639"/>
                  <a:pt x="5574559" y="43627"/>
                  <a:pt x="5336667" y="27432"/>
                </a:cubicBezTo>
                <a:cubicBezTo>
                  <a:pt x="5098775" y="11237"/>
                  <a:pt x="4837534" y="41882"/>
                  <a:pt x="4574286" y="27432"/>
                </a:cubicBezTo>
                <a:cubicBezTo>
                  <a:pt x="4311038" y="12982"/>
                  <a:pt x="4126419" y="26678"/>
                  <a:pt x="3917061" y="27432"/>
                </a:cubicBezTo>
                <a:cubicBezTo>
                  <a:pt x="3707704" y="28186"/>
                  <a:pt x="3657291" y="40087"/>
                  <a:pt x="3575304" y="27432"/>
                </a:cubicBezTo>
                <a:cubicBezTo>
                  <a:pt x="3493317" y="14777"/>
                  <a:pt x="3185226" y="45867"/>
                  <a:pt x="3023235" y="27432"/>
                </a:cubicBezTo>
                <a:cubicBezTo>
                  <a:pt x="2861244" y="8997"/>
                  <a:pt x="2597085" y="35801"/>
                  <a:pt x="2260854" y="27432"/>
                </a:cubicBezTo>
                <a:cubicBezTo>
                  <a:pt x="1924623" y="19063"/>
                  <a:pt x="1996678" y="15705"/>
                  <a:pt x="1813941" y="27432"/>
                </a:cubicBezTo>
                <a:cubicBezTo>
                  <a:pt x="1631204" y="39159"/>
                  <a:pt x="1187542" y="49167"/>
                  <a:pt x="946404" y="27432"/>
                </a:cubicBezTo>
                <a:cubicBezTo>
                  <a:pt x="705266" y="5697"/>
                  <a:pt x="404743" y="28229"/>
                  <a:pt x="0" y="27432"/>
                </a:cubicBezTo>
                <a:cubicBezTo>
                  <a:pt x="244" y="15297"/>
                  <a:pt x="645" y="7129"/>
                  <a:pt x="0" y="0"/>
                </a:cubicBezTo>
                <a:close/>
              </a:path>
              <a:path w="10515600" h="27432" stroke="0"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3664516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E9AC0-40CD-4451-BF00-5E2FC7B7451B}"/>
              </a:ext>
            </a:extLst>
          </p:cNvPr>
          <p:cNvSpPr>
            <a:spLocks noGrp="1"/>
          </p:cNvSpPr>
          <p:nvPr>
            <p:ph type="title"/>
          </p:nvPr>
        </p:nvSpPr>
        <p:spPr>
          <a:xfrm>
            <a:off x="2203704" y="1728216"/>
            <a:ext cx="7781544" cy="3392424"/>
          </a:xfrm>
        </p:spPr>
        <p:txBody>
          <a:bodyPr>
            <a:normAutofit/>
          </a:bodyPr>
          <a:lstStyle>
            <a:lvl1pPr algn="ctr">
              <a:defRPr sz="7800"/>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C6FD9A32-9C83-452B-BC69-CC6E95D3C93C}"/>
              </a:ext>
            </a:extLst>
          </p:cNvPr>
          <p:cNvSpPr>
            <a:spLocks noGrp="1"/>
          </p:cNvSpPr>
          <p:nvPr>
            <p:ph type="dt" sz="half" idx="10"/>
          </p:nvPr>
        </p:nvSpPr>
        <p:spPr/>
        <p:txBody>
          <a:bodyPr/>
          <a:lstStyle/>
          <a:p>
            <a:fld id="{72345051-2045-45DA-935E-2E3CA1A69ADC}" type="datetimeFigureOut">
              <a:rPr lang="en-US" smtClean="0"/>
              <a:t>6/28/2020</a:t>
            </a:fld>
            <a:endParaRPr lang="en-US"/>
          </a:p>
        </p:txBody>
      </p:sp>
      <p:sp>
        <p:nvSpPr>
          <p:cNvPr id="4" name="Footer Placeholder 3">
            <a:extLst>
              <a:ext uri="{FF2B5EF4-FFF2-40B4-BE49-F238E27FC236}">
                <a16:creationId xmlns:a16="http://schemas.microsoft.com/office/drawing/2014/main" id="{6B87B83E-E23E-42DE-876D-F55908A97DC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61C03A8-D428-4010-B413-13B1E9922628}"/>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6" name="Rectangle 6" descr="Tag=AccentColor&#10;Flavor=Light&#10;Target=FillAndLine">
            <a:extLst>
              <a:ext uri="{FF2B5EF4-FFF2-40B4-BE49-F238E27FC236}">
                <a16:creationId xmlns:a16="http://schemas.microsoft.com/office/drawing/2014/main" id="{17F03060-85EC-4182-8C18-C6EE0D373E4B}"/>
              </a:ext>
            </a:extLst>
          </p:cNvPr>
          <p:cNvSpPr/>
          <p:nvPr/>
        </p:nvSpPr>
        <p:spPr>
          <a:xfrm>
            <a:off x="3974206" y="5126892"/>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5739353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72816A0-77C4-4A3F-87BD-A7321E3C84D2}"/>
              </a:ext>
            </a:extLst>
          </p:cNvPr>
          <p:cNvSpPr>
            <a:spLocks noGrp="1"/>
          </p:cNvSpPr>
          <p:nvPr>
            <p:ph type="dt" sz="half" idx="10"/>
          </p:nvPr>
        </p:nvSpPr>
        <p:spPr/>
        <p:txBody>
          <a:bodyPr/>
          <a:lstStyle/>
          <a:p>
            <a:fld id="{72345051-2045-45DA-935E-2E3CA1A69ADC}" type="datetimeFigureOut">
              <a:rPr lang="en-US" smtClean="0"/>
              <a:t>6/28/2020</a:t>
            </a:fld>
            <a:endParaRPr lang="en-US"/>
          </a:p>
        </p:txBody>
      </p:sp>
      <p:sp>
        <p:nvSpPr>
          <p:cNvPr id="3" name="Footer Placeholder 2">
            <a:extLst>
              <a:ext uri="{FF2B5EF4-FFF2-40B4-BE49-F238E27FC236}">
                <a16:creationId xmlns:a16="http://schemas.microsoft.com/office/drawing/2014/main" id="{A5FC3464-F026-4C77-9441-55ECA5054D5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87D9257-BADE-4D0B-AF0B-D09FE95FA078}"/>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19369150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A1C48E-F751-45A2-9010-208B81EDBE69}"/>
              </a:ext>
            </a:extLst>
          </p:cNvPr>
          <p:cNvSpPr>
            <a:spLocks noGrp="1"/>
          </p:cNvSpPr>
          <p:nvPr>
            <p:ph type="title"/>
          </p:nvPr>
        </p:nvSpPr>
        <p:spPr>
          <a:xfrm>
            <a:off x="839788" y="457200"/>
            <a:ext cx="3932237" cy="3429000"/>
          </a:xfrm>
        </p:spPr>
        <p:txBody>
          <a:bodyPr anchor="b">
            <a:normAutofit/>
          </a:bodyPr>
          <a:lstStyle>
            <a:lvl1pPr>
              <a:defRPr sz="6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9D501F6-8430-4758-8636-74D68E990EC3}"/>
              </a:ext>
            </a:extLst>
          </p:cNvPr>
          <p:cNvSpPr>
            <a:spLocks noGrp="1"/>
          </p:cNvSpPr>
          <p:nvPr>
            <p:ph idx="1"/>
          </p:nvPr>
        </p:nvSpPr>
        <p:spPr>
          <a:xfrm>
            <a:off x="5303520" y="548640"/>
            <a:ext cx="6053328" cy="5431536"/>
          </a:xfrm>
        </p:spPr>
        <p:txBody>
          <a:bodyPr anchor="ct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2E79DC39-A29C-494C-98B6-999746C5F38A}"/>
              </a:ext>
            </a:extLst>
          </p:cNvPr>
          <p:cNvSpPr>
            <a:spLocks noGrp="1"/>
          </p:cNvSpPr>
          <p:nvPr>
            <p:ph type="body" sz="half" idx="2"/>
          </p:nvPr>
        </p:nvSpPr>
        <p:spPr>
          <a:xfrm>
            <a:off x="839788" y="3977640"/>
            <a:ext cx="3932237" cy="2002536"/>
          </a:xfrm>
        </p:spPr>
        <p:txBody>
          <a:bodyPr>
            <a:normAutofit/>
          </a:bodyPr>
          <a:lstStyle>
            <a:lvl1pPr marL="0" indent="0">
              <a:buNone/>
              <a:defRPr sz="3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584C988-A6DB-469A-B8AA-31866F36E83D}"/>
              </a:ext>
            </a:extLst>
          </p:cNvPr>
          <p:cNvSpPr>
            <a:spLocks noGrp="1"/>
          </p:cNvSpPr>
          <p:nvPr>
            <p:ph type="dt" sz="half" idx="10"/>
          </p:nvPr>
        </p:nvSpPr>
        <p:spPr/>
        <p:txBody>
          <a:bodyPr/>
          <a:lstStyle/>
          <a:p>
            <a:fld id="{72345051-2045-45DA-935E-2E3CA1A69ADC}" type="datetimeFigureOut">
              <a:rPr lang="en-US" smtClean="0"/>
              <a:t>6/28/2020</a:t>
            </a:fld>
            <a:endParaRPr lang="en-US"/>
          </a:p>
        </p:txBody>
      </p:sp>
      <p:sp>
        <p:nvSpPr>
          <p:cNvPr id="6" name="Footer Placeholder 5">
            <a:extLst>
              <a:ext uri="{FF2B5EF4-FFF2-40B4-BE49-F238E27FC236}">
                <a16:creationId xmlns:a16="http://schemas.microsoft.com/office/drawing/2014/main" id="{02BC39C3-81EB-4828-9AD3-2F1FAC521E6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059376C-9810-49A5-BC9A-4E6A02175273}"/>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8" name="Rectangle 6" descr="Tag=AccentColor&#10;Flavor=Light&#10;Target=FillAndLine">
            <a:extLst>
              <a:ext uri="{FF2B5EF4-FFF2-40B4-BE49-F238E27FC236}">
                <a16:creationId xmlns:a16="http://schemas.microsoft.com/office/drawing/2014/main" id="{B9F96F3A-E64D-4401-B02C-BCD5CAA97CFF}"/>
              </a:ext>
            </a:extLst>
          </p:cNvPr>
          <p:cNvSpPr/>
          <p:nvPr/>
        </p:nvSpPr>
        <p:spPr>
          <a:xfrm rot="5400000">
            <a:off x="2797492" y="3254143"/>
            <a:ext cx="4480560" cy="27432"/>
          </a:xfrm>
          <a:custGeom>
            <a:avLst/>
            <a:gdLst>
              <a:gd name="connsiteX0" fmla="*/ 0 w 4480560"/>
              <a:gd name="connsiteY0" fmla="*/ 0 h 27432"/>
              <a:gd name="connsiteX1" fmla="*/ 595274 w 4480560"/>
              <a:gd name="connsiteY1" fmla="*/ 0 h 27432"/>
              <a:gd name="connsiteX2" fmla="*/ 1100938 w 4480560"/>
              <a:gd name="connsiteY2" fmla="*/ 0 h 27432"/>
              <a:gd name="connsiteX3" fmla="*/ 1651406 w 4480560"/>
              <a:gd name="connsiteY3" fmla="*/ 0 h 27432"/>
              <a:gd name="connsiteX4" fmla="*/ 2336292 w 4480560"/>
              <a:gd name="connsiteY4" fmla="*/ 0 h 27432"/>
              <a:gd name="connsiteX5" fmla="*/ 2931566 w 4480560"/>
              <a:gd name="connsiteY5" fmla="*/ 0 h 27432"/>
              <a:gd name="connsiteX6" fmla="*/ 3482035 w 4480560"/>
              <a:gd name="connsiteY6" fmla="*/ 0 h 27432"/>
              <a:gd name="connsiteX7" fmla="*/ 4480560 w 4480560"/>
              <a:gd name="connsiteY7" fmla="*/ 0 h 27432"/>
              <a:gd name="connsiteX8" fmla="*/ 4480560 w 4480560"/>
              <a:gd name="connsiteY8" fmla="*/ 27432 h 27432"/>
              <a:gd name="connsiteX9" fmla="*/ 3840480 w 4480560"/>
              <a:gd name="connsiteY9" fmla="*/ 27432 h 27432"/>
              <a:gd name="connsiteX10" fmla="*/ 3290011 w 4480560"/>
              <a:gd name="connsiteY10" fmla="*/ 27432 h 27432"/>
              <a:gd name="connsiteX11" fmla="*/ 2560320 w 4480560"/>
              <a:gd name="connsiteY11" fmla="*/ 27432 h 27432"/>
              <a:gd name="connsiteX12" fmla="*/ 1965046 w 4480560"/>
              <a:gd name="connsiteY12" fmla="*/ 27432 h 27432"/>
              <a:gd name="connsiteX13" fmla="*/ 1459382 w 4480560"/>
              <a:gd name="connsiteY13" fmla="*/ 27432 h 27432"/>
              <a:gd name="connsiteX14" fmla="*/ 774497 w 4480560"/>
              <a:gd name="connsiteY14" fmla="*/ 27432 h 27432"/>
              <a:gd name="connsiteX15" fmla="*/ 0 w 4480560"/>
              <a:gd name="connsiteY15" fmla="*/ 27432 h 27432"/>
              <a:gd name="connsiteX16" fmla="*/ 0 w 4480560"/>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27432"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79587" y="8304"/>
                  <a:pt x="4480082" y="21512"/>
                  <a:pt x="4480560" y="27432"/>
                </a:cubicBezTo>
                <a:cubicBezTo>
                  <a:pt x="4314132" y="24068"/>
                  <a:pt x="4028383" y="45776"/>
                  <a:pt x="3840480" y="27432"/>
                </a:cubicBezTo>
                <a:cubicBezTo>
                  <a:pt x="3652577" y="9088"/>
                  <a:pt x="3547615" y="11992"/>
                  <a:pt x="3290011" y="27432"/>
                </a:cubicBezTo>
                <a:cubicBezTo>
                  <a:pt x="3032407" y="42872"/>
                  <a:pt x="2830268" y="17863"/>
                  <a:pt x="2560320" y="27432"/>
                </a:cubicBezTo>
                <a:cubicBezTo>
                  <a:pt x="2290372" y="37001"/>
                  <a:pt x="2147422" y="15872"/>
                  <a:pt x="1965046" y="27432"/>
                </a:cubicBezTo>
                <a:cubicBezTo>
                  <a:pt x="1782670" y="38992"/>
                  <a:pt x="1689791" y="49824"/>
                  <a:pt x="1459382" y="27432"/>
                </a:cubicBezTo>
                <a:cubicBezTo>
                  <a:pt x="1228973" y="5040"/>
                  <a:pt x="915486" y="45645"/>
                  <a:pt x="774497" y="27432"/>
                </a:cubicBezTo>
                <a:cubicBezTo>
                  <a:pt x="633508" y="9219"/>
                  <a:pt x="361442" y="-1963"/>
                  <a:pt x="0" y="27432"/>
                </a:cubicBezTo>
                <a:cubicBezTo>
                  <a:pt x="-1048" y="14992"/>
                  <a:pt x="-1120" y="7447"/>
                  <a:pt x="0" y="0"/>
                </a:cubicBezTo>
                <a:close/>
              </a:path>
              <a:path w="4480560" h="27432"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81045" y="9333"/>
                  <a:pt x="4481838" y="19699"/>
                  <a:pt x="4480560" y="27432"/>
                </a:cubicBezTo>
                <a:cubicBezTo>
                  <a:pt x="4279652" y="2294"/>
                  <a:pt x="4200762" y="50710"/>
                  <a:pt x="3930091" y="27432"/>
                </a:cubicBezTo>
                <a:cubicBezTo>
                  <a:pt x="3659420" y="4154"/>
                  <a:pt x="3456052" y="31438"/>
                  <a:pt x="3290011" y="27432"/>
                </a:cubicBezTo>
                <a:cubicBezTo>
                  <a:pt x="3123970" y="23426"/>
                  <a:pt x="2882392" y="41962"/>
                  <a:pt x="2649931" y="27432"/>
                </a:cubicBezTo>
                <a:cubicBezTo>
                  <a:pt x="2417470" y="12902"/>
                  <a:pt x="2238426" y="16481"/>
                  <a:pt x="2054657" y="27432"/>
                </a:cubicBezTo>
                <a:cubicBezTo>
                  <a:pt x="1870888" y="38383"/>
                  <a:pt x="1566368" y="54184"/>
                  <a:pt x="1324966" y="27432"/>
                </a:cubicBezTo>
                <a:cubicBezTo>
                  <a:pt x="1083564" y="680"/>
                  <a:pt x="787410" y="20090"/>
                  <a:pt x="595274" y="27432"/>
                </a:cubicBezTo>
                <a:cubicBezTo>
                  <a:pt x="403138" y="34774"/>
                  <a:pt x="169622" y="19643"/>
                  <a:pt x="0" y="27432"/>
                </a:cubicBezTo>
                <a:cubicBezTo>
                  <a:pt x="211" y="18145"/>
                  <a:pt x="120" y="6480"/>
                  <a:pt x="0" y="0"/>
                </a:cubicBezTo>
                <a:close/>
              </a:path>
            </a:pathLst>
          </a:custGeom>
          <a:solidFill>
            <a:schemeClr val="tx1"/>
          </a:solidFill>
          <a:ln w="4445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859710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37704-80BD-41B0-8395-41618EC3AFBC}"/>
              </a:ext>
            </a:extLst>
          </p:cNvPr>
          <p:cNvSpPr>
            <a:spLocks noGrp="1"/>
          </p:cNvSpPr>
          <p:nvPr>
            <p:ph type="title"/>
          </p:nvPr>
        </p:nvSpPr>
        <p:spPr>
          <a:xfrm>
            <a:off x="839788" y="457200"/>
            <a:ext cx="3931920" cy="3429000"/>
          </a:xfrm>
        </p:spPr>
        <p:txBody>
          <a:bodyPr anchor="b">
            <a:normAutofit/>
          </a:bodyPr>
          <a:lstStyle>
            <a:lvl1pPr>
              <a:defRPr sz="60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14DA4032-EC66-4974-BD30-898B60E4B562}"/>
              </a:ext>
            </a:extLst>
          </p:cNvPr>
          <p:cNvSpPr>
            <a:spLocks noGrp="1"/>
          </p:cNvSpPr>
          <p:nvPr>
            <p:ph type="pic" idx="1"/>
          </p:nvPr>
        </p:nvSpPr>
        <p:spPr>
          <a:xfrm>
            <a:off x="5303520" y="548640"/>
            <a:ext cx="6053328" cy="543153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921802D0-5574-4631-BA49-92362F8E40DC}"/>
              </a:ext>
            </a:extLst>
          </p:cNvPr>
          <p:cNvSpPr>
            <a:spLocks noGrp="1"/>
          </p:cNvSpPr>
          <p:nvPr>
            <p:ph type="body" sz="half" idx="2"/>
          </p:nvPr>
        </p:nvSpPr>
        <p:spPr>
          <a:xfrm>
            <a:off x="839788" y="3977640"/>
            <a:ext cx="3931920" cy="2002536"/>
          </a:xfrm>
        </p:spPr>
        <p:txBody>
          <a:bodyPr>
            <a:normAutofit/>
          </a:bodyPr>
          <a:lstStyle>
            <a:lvl1pPr marL="0" indent="0">
              <a:buNone/>
              <a:defRPr sz="3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62C2F5B-DDDD-4E64-94A9-99E46F4B06A0}"/>
              </a:ext>
            </a:extLst>
          </p:cNvPr>
          <p:cNvSpPr>
            <a:spLocks noGrp="1"/>
          </p:cNvSpPr>
          <p:nvPr>
            <p:ph type="dt" sz="half" idx="10"/>
          </p:nvPr>
        </p:nvSpPr>
        <p:spPr/>
        <p:txBody>
          <a:bodyPr/>
          <a:lstStyle/>
          <a:p>
            <a:fld id="{72345051-2045-45DA-935E-2E3CA1A69ADC}" type="datetimeFigureOut">
              <a:rPr lang="en-US" smtClean="0"/>
              <a:t>6/28/2020</a:t>
            </a:fld>
            <a:endParaRPr lang="en-US"/>
          </a:p>
        </p:txBody>
      </p:sp>
      <p:sp>
        <p:nvSpPr>
          <p:cNvPr id="6" name="Footer Placeholder 5">
            <a:extLst>
              <a:ext uri="{FF2B5EF4-FFF2-40B4-BE49-F238E27FC236}">
                <a16:creationId xmlns:a16="http://schemas.microsoft.com/office/drawing/2014/main" id="{D4FA8D36-8865-48E7-8249-ED729A5F709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30F98C3-0B62-4361-8408-A01F70807CDB}"/>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8" name="Rectangle 6" descr="Tag=AccentColor&#10;Flavor=Light&#10;Target=FillAndLine">
            <a:extLst>
              <a:ext uri="{FF2B5EF4-FFF2-40B4-BE49-F238E27FC236}">
                <a16:creationId xmlns:a16="http://schemas.microsoft.com/office/drawing/2014/main" id="{FE511AB6-FEAF-4549-BA88-0764BD10B63D}"/>
              </a:ext>
            </a:extLst>
          </p:cNvPr>
          <p:cNvSpPr/>
          <p:nvPr/>
        </p:nvSpPr>
        <p:spPr>
          <a:xfrm rot="5400000">
            <a:off x="2798064" y="3254143"/>
            <a:ext cx="4480560" cy="27432"/>
          </a:xfrm>
          <a:custGeom>
            <a:avLst/>
            <a:gdLst>
              <a:gd name="connsiteX0" fmla="*/ 0 w 4480560"/>
              <a:gd name="connsiteY0" fmla="*/ 0 h 27432"/>
              <a:gd name="connsiteX1" fmla="*/ 595274 w 4480560"/>
              <a:gd name="connsiteY1" fmla="*/ 0 h 27432"/>
              <a:gd name="connsiteX2" fmla="*/ 1100938 w 4480560"/>
              <a:gd name="connsiteY2" fmla="*/ 0 h 27432"/>
              <a:gd name="connsiteX3" fmla="*/ 1651406 w 4480560"/>
              <a:gd name="connsiteY3" fmla="*/ 0 h 27432"/>
              <a:gd name="connsiteX4" fmla="*/ 2336292 w 4480560"/>
              <a:gd name="connsiteY4" fmla="*/ 0 h 27432"/>
              <a:gd name="connsiteX5" fmla="*/ 2931566 w 4480560"/>
              <a:gd name="connsiteY5" fmla="*/ 0 h 27432"/>
              <a:gd name="connsiteX6" fmla="*/ 3482035 w 4480560"/>
              <a:gd name="connsiteY6" fmla="*/ 0 h 27432"/>
              <a:gd name="connsiteX7" fmla="*/ 4480560 w 4480560"/>
              <a:gd name="connsiteY7" fmla="*/ 0 h 27432"/>
              <a:gd name="connsiteX8" fmla="*/ 4480560 w 4480560"/>
              <a:gd name="connsiteY8" fmla="*/ 27432 h 27432"/>
              <a:gd name="connsiteX9" fmla="*/ 3840480 w 4480560"/>
              <a:gd name="connsiteY9" fmla="*/ 27432 h 27432"/>
              <a:gd name="connsiteX10" fmla="*/ 3290011 w 4480560"/>
              <a:gd name="connsiteY10" fmla="*/ 27432 h 27432"/>
              <a:gd name="connsiteX11" fmla="*/ 2560320 w 4480560"/>
              <a:gd name="connsiteY11" fmla="*/ 27432 h 27432"/>
              <a:gd name="connsiteX12" fmla="*/ 1965046 w 4480560"/>
              <a:gd name="connsiteY12" fmla="*/ 27432 h 27432"/>
              <a:gd name="connsiteX13" fmla="*/ 1459382 w 4480560"/>
              <a:gd name="connsiteY13" fmla="*/ 27432 h 27432"/>
              <a:gd name="connsiteX14" fmla="*/ 774497 w 4480560"/>
              <a:gd name="connsiteY14" fmla="*/ 27432 h 27432"/>
              <a:gd name="connsiteX15" fmla="*/ 0 w 4480560"/>
              <a:gd name="connsiteY15" fmla="*/ 27432 h 27432"/>
              <a:gd name="connsiteX16" fmla="*/ 0 w 4480560"/>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27432"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79587" y="8304"/>
                  <a:pt x="4480082" y="21512"/>
                  <a:pt x="4480560" y="27432"/>
                </a:cubicBezTo>
                <a:cubicBezTo>
                  <a:pt x="4314132" y="24068"/>
                  <a:pt x="4028383" y="45776"/>
                  <a:pt x="3840480" y="27432"/>
                </a:cubicBezTo>
                <a:cubicBezTo>
                  <a:pt x="3652577" y="9088"/>
                  <a:pt x="3547615" y="11992"/>
                  <a:pt x="3290011" y="27432"/>
                </a:cubicBezTo>
                <a:cubicBezTo>
                  <a:pt x="3032407" y="42872"/>
                  <a:pt x="2830268" y="17863"/>
                  <a:pt x="2560320" y="27432"/>
                </a:cubicBezTo>
                <a:cubicBezTo>
                  <a:pt x="2290372" y="37001"/>
                  <a:pt x="2147422" y="15872"/>
                  <a:pt x="1965046" y="27432"/>
                </a:cubicBezTo>
                <a:cubicBezTo>
                  <a:pt x="1782670" y="38992"/>
                  <a:pt x="1689791" y="49824"/>
                  <a:pt x="1459382" y="27432"/>
                </a:cubicBezTo>
                <a:cubicBezTo>
                  <a:pt x="1228973" y="5040"/>
                  <a:pt x="915486" y="45645"/>
                  <a:pt x="774497" y="27432"/>
                </a:cubicBezTo>
                <a:cubicBezTo>
                  <a:pt x="633508" y="9219"/>
                  <a:pt x="361442" y="-1963"/>
                  <a:pt x="0" y="27432"/>
                </a:cubicBezTo>
                <a:cubicBezTo>
                  <a:pt x="-1048" y="14992"/>
                  <a:pt x="-1120" y="7447"/>
                  <a:pt x="0" y="0"/>
                </a:cubicBezTo>
                <a:close/>
              </a:path>
              <a:path w="4480560" h="27432"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81045" y="9333"/>
                  <a:pt x="4481838" y="19699"/>
                  <a:pt x="4480560" y="27432"/>
                </a:cubicBezTo>
                <a:cubicBezTo>
                  <a:pt x="4279652" y="2294"/>
                  <a:pt x="4200762" y="50710"/>
                  <a:pt x="3930091" y="27432"/>
                </a:cubicBezTo>
                <a:cubicBezTo>
                  <a:pt x="3659420" y="4154"/>
                  <a:pt x="3456052" y="31438"/>
                  <a:pt x="3290011" y="27432"/>
                </a:cubicBezTo>
                <a:cubicBezTo>
                  <a:pt x="3123970" y="23426"/>
                  <a:pt x="2882392" y="41962"/>
                  <a:pt x="2649931" y="27432"/>
                </a:cubicBezTo>
                <a:cubicBezTo>
                  <a:pt x="2417470" y="12902"/>
                  <a:pt x="2238426" y="16481"/>
                  <a:pt x="2054657" y="27432"/>
                </a:cubicBezTo>
                <a:cubicBezTo>
                  <a:pt x="1870888" y="38383"/>
                  <a:pt x="1566368" y="54184"/>
                  <a:pt x="1324966" y="27432"/>
                </a:cubicBezTo>
                <a:cubicBezTo>
                  <a:pt x="1083564" y="680"/>
                  <a:pt x="787410" y="20090"/>
                  <a:pt x="595274" y="27432"/>
                </a:cubicBezTo>
                <a:cubicBezTo>
                  <a:pt x="403138" y="34774"/>
                  <a:pt x="169622" y="19643"/>
                  <a:pt x="0" y="27432"/>
                </a:cubicBezTo>
                <a:cubicBezTo>
                  <a:pt x="211" y="18145"/>
                  <a:pt x="120" y="6480"/>
                  <a:pt x="0" y="0"/>
                </a:cubicBezTo>
                <a:close/>
              </a:path>
            </a:pathLst>
          </a:custGeom>
          <a:solidFill>
            <a:schemeClr val="tx1"/>
          </a:solidFill>
          <a:ln w="4445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016341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07CF8D-FF51-4FD8-B968-A2C85073478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661A953-02EA-491B-A215-AF8420D74D3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084D1E-BC98-44E4-8D2C-89CCDC293331}"/>
              </a:ext>
            </a:extLst>
          </p:cNvPr>
          <p:cNvSpPr>
            <a:spLocks noGrp="1"/>
          </p:cNvSpPr>
          <p:nvPr>
            <p:ph type="dt" sz="half" idx="10"/>
          </p:nvPr>
        </p:nvSpPr>
        <p:spPr/>
        <p:txBody>
          <a:bodyPr/>
          <a:lstStyle/>
          <a:p>
            <a:fld id="{72345051-2045-45DA-935E-2E3CA1A69ADC}" type="datetimeFigureOut">
              <a:rPr lang="en-US" smtClean="0"/>
              <a:t>6/28/2020</a:t>
            </a:fld>
            <a:endParaRPr lang="en-US"/>
          </a:p>
        </p:txBody>
      </p:sp>
      <p:sp>
        <p:nvSpPr>
          <p:cNvPr id="5" name="Footer Placeholder 4">
            <a:extLst>
              <a:ext uri="{FF2B5EF4-FFF2-40B4-BE49-F238E27FC236}">
                <a16:creationId xmlns:a16="http://schemas.microsoft.com/office/drawing/2014/main" id="{513019EB-9C2B-4833-B72A-14769415972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F6E764-5688-45F5-94ED-A7357D2F5689}"/>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9686092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20E3CB6-3025-40BF-A04B-A7B0CB4C01F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EDD5CB3-8B24-48C7-89D3-8DCAD36A453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50BC931-E2BF-4C1D-91AA-89F82F8268B2}"/>
              </a:ext>
            </a:extLst>
          </p:cNvPr>
          <p:cNvSpPr>
            <a:spLocks noGrp="1"/>
          </p:cNvSpPr>
          <p:nvPr>
            <p:ph type="dt" sz="half" idx="10"/>
          </p:nvPr>
        </p:nvSpPr>
        <p:spPr/>
        <p:txBody>
          <a:bodyPr/>
          <a:lstStyle/>
          <a:p>
            <a:fld id="{72345051-2045-45DA-935E-2E3CA1A69ADC}" type="datetimeFigureOut">
              <a:rPr lang="en-US" smtClean="0"/>
              <a:t>6/28/2020</a:t>
            </a:fld>
            <a:endParaRPr lang="en-US"/>
          </a:p>
        </p:txBody>
      </p:sp>
      <p:sp>
        <p:nvSpPr>
          <p:cNvPr id="5" name="Footer Placeholder 4">
            <a:extLst>
              <a:ext uri="{FF2B5EF4-FFF2-40B4-BE49-F238E27FC236}">
                <a16:creationId xmlns:a16="http://schemas.microsoft.com/office/drawing/2014/main" id="{7548A135-AEE9-4483-957E-3D143318DD0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8DEFD4-A052-46B3-B2AE-F3091D8A2F7B}"/>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1880596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F72D13B-FFCB-4650-AD3C-CB503735257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D0CA9470-DF15-46A1-BF0E-8A5367A4B0F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263047CB-E94D-482F-BACA-681E96C0EC2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72345051-2045-45DA-935E-2E3CA1A69ADC}" type="datetimeFigureOut">
              <a:rPr lang="en-US" smtClean="0"/>
              <a:t>6/28/2020</a:t>
            </a:fld>
            <a:endParaRPr lang="en-US"/>
          </a:p>
        </p:txBody>
      </p:sp>
      <p:sp>
        <p:nvSpPr>
          <p:cNvPr id="5" name="Footer Placeholder 4">
            <a:extLst>
              <a:ext uri="{FF2B5EF4-FFF2-40B4-BE49-F238E27FC236}">
                <a16:creationId xmlns:a16="http://schemas.microsoft.com/office/drawing/2014/main" id="{2CFDA4B5-E797-42FC-8B7A-2294DF24A3D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78ED201-6D0E-422C-B4EC-566A3DC2980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A7CD31F4-64FA-4BA0-9498-67783267A8C8}" type="slidenum">
              <a:rPr lang="en-US" smtClean="0"/>
              <a:t>‹#›</a:t>
            </a:fld>
            <a:endParaRPr lang="en-US"/>
          </a:p>
        </p:txBody>
      </p:sp>
    </p:spTree>
    <p:extLst>
      <p:ext uri="{BB962C8B-B14F-4D97-AF65-F5344CB8AC3E}">
        <p14:creationId xmlns:p14="http://schemas.microsoft.com/office/powerpoint/2010/main" val="3449734072"/>
      </p:ext>
    </p:extLst>
  </p:cSld>
  <p:clrMap bg1="lt1" tx1="dk1" bg2="lt2" tx2="dk2" accent1="accent1" accent2="accent2" accent3="accent3" accent4="accent4" accent5="accent5" accent6="accent6" hlink="hlink" folHlink="folHlink"/>
  <p:sldLayoutIdLst>
    <p:sldLayoutId id="2147483671" r:id="rId1"/>
    <p:sldLayoutId id="2147483670" r:id="rId2"/>
    <p:sldLayoutId id="2147483669" r:id="rId3"/>
    <p:sldLayoutId id="2147483668" r:id="rId4"/>
    <p:sldLayoutId id="2147483667" r:id="rId5"/>
    <p:sldLayoutId id="2147483666" r:id="rId6"/>
    <p:sldLayoutId id="2147483665" r:id="rId7"/>
    <p:sldLayoutId id="2147483664" r:id="rId8"/>
    <p:sldLayoutId id="2147483663" r:id="rId9"/>
    <p:sldLayoutId id="2147483662" r:id="rId10"/>
    <p:sldLayoutId id="2147483661" r:id="rId11"/>
  </p:sldLayoutIdLst>
  <p:txStyles>
    <p:titleStyle>
      <a:lvl1pPr algn="l" defTabSz="914400" rtl="0" eaLnBrk="1" latinLnBrk="0" hangingPunct="1">
        <a:lnSpc>
          <a:spcPct val="100000"/>
        </a:lnSpc>
        <a:spcBef>
          <a:spcPct val="0"/>
        </a:spcBef>
        <a:buNone/>
        <a:defRPr sz="4800"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A75FE98-BEC1-4AFD-BEE1-0837D82EFFE4}"/>
              </a:ext>
            </a:extLst>
          </p:cNvPr>
          <p:cNvSpPr>
            <a:spLocks noGrp="1"/>
          </p:cNvSpPr>
          <p:nvPr>
            <p:ph type="ctrTitle"/>
          </p:nvPr>
        </p:nvSpPr>
        <p:spPr>
          <a:xfrm>
            <a:off x="890337" y="640080"/>
            <a:ext cx="4419839" cy="3566160"/>
          </a:xfrm>
        </p:spPr>
        <p:txBody>
          <a:bodyPr anchor="b">
            <a:normAutofit fontScale="90000"/>
          </a:bodyPr>
          <a:lstStyle/>
          <a:p>
            <a:r>
              <a:rPr lang="en-US" sz="8000" dirty="0">
                <a:solidFill>
                  <a:schemeClr val="bg1"/>
                </a:solidFill>
              </a:rPr>
              <a:t>Detective Story Unit 3</a:t>
            </a:r>
          </a:p>
        </p:txBody>
      </p:sp>
      <p:sp>
        <p:nvSpPr>
          <p:cNvPr id="3" name="Subtitle 2">
            <a:extLst>
              <a:ext uri="{FF2B5EF4-FFF2-40B4-BE49-F238E27FC236}">
                <a16:creationId xmlns:a16="http://schemas.microsoft.com/office/drawing/2014/main" id="{4CA98111-47AB-4A4B-8F2F-361033FFB05B}"/>
              </a:ext>
            </a:extLst>
          </p:cNvPr>
          <p:cNvSpPr>
            <a:spLocks noGrp="1"/>
          </p:cNvSpPr>
          <p:nvPr>
            <p:ph type="subTitle" idx="1"/>
          </p:nvPr>
        </p:nvSpPr>
        <p:spPr>
          <a:xfrm>
            <a:off x="890339" y="4636008"/>
            <a:ext cx="3734014" cy="1572768"/>
          </a:xfrm>
        </p:spPr>
        <p:txBody>
          <a:bodyPr>
            <a:normAutofit/>
          </a:bodyPr>
          <a:lstStyle/>
          <a:p>
            <a:r>
              <a:rPr lang="en-US" dirty="0">
                <a:solidFill>
                  <a:schemeClr val="bg1"/>
                </a:solidFill>
              </a:rPr>
              <a:t>SECONDARY ENGLISH ILBC TR. MAING</a:t>
            </a:r>
          </a:p>
        </p:txBody>
      </p:sp>
      <p:sp>
        <p:nvSpPr>
          <p:cNvPr id="11" name="Rectangle 6">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0338" y="4409267"/>
            <a:ext cx="3474720" cy="27432"/>
          </a:xfrm>
          <a:custGeom>
            <a:avLst/>
            <a:gdLst>
              <a:gd name="connsiteX0" fmla="*/ 0 w 3474720"/>
              <a:gd name="connsiteY0" fmla="*/ 0 h 27432"/>
              <a:gd name="connsiteX1" fmla="*/ 660197 w 3474720"/>
              <a:gd name="connsiteY1" fmla="*/ 0 h 27432"/>
              <a:gd name="connsiteX2" fmla="*/ 1355141 w 3474720"/>
              <a:gd name="connsiteY2" fmla="*/ 0 h 27432"/>
              <a:gd name="connsiteX3" fmla="*/ 2084832 w 3474720"/>
              <a:gd name="connsiteY3" fmla="*/ 0 h 27432"/>
              <a:gd name="connsiteX4" fmla="*/ 2814523 w 3474720"/>
              <a:gd name="connsiteY4" fmla="*/ 0 h 27432"/>
              <a:gd name="connsiteX5" fmla="*/ 3474720 w 3474720"/>
              <a:gd name="connsiteY5" fmla="*/ 0 h 27432"/>
              <a:gd name="connsiteX6" fmla="*/ 3474720 w 3474720"/>
              <a:gd name="connsiteY6" fmla="*/ 27432 h 27432"/>
              <a:gd name="connsiteX7" fmla="*/ 2710282 w 3474720"/>
              <a:gd name="connsiteY7" fmla="*/ 27432 h 27432"/>
              <a:gd name="connsiteX8" fmla="*/ 1945843 w 3474720"/>
              <a:gd name="connsiteY8" fmla="*/ 27432 h 27432"/>
              <a:gd name="connsiteX9" fmla="*/ 1250899 w 3474720"/>
              <a:gd name="connsiteY9" fmla="*/ 27432 h 27432"/>
              <a:gd name="connsiteX10" fmla="*/ 0 w 3474720"/>
              <a:gd name="connsiteY10" fmla="*/ 27432 h 27432"/>
              <a:gd name="connsiteX11" fmla="*/ 0 w 3474720"/>
              <a:gd name="connsiteY11"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474720" h="27432" fill="none" extrusionOk="0">
                <a:moveTo>
                  <a:pt x="0" y="0"/>
                </a:moveTo>
                <a:cubicBezTo>
                  <a:pt x="307185" y="-8713"/>
                  <a:pt x="392307" y="-13121"/>
                  <a:pt x="660197" y="0"/>
                </a:cubicBezTo>
                <a:cubicBezTo>
                  <a:pt x="928087" y="13121"/>
                  <a:pt x="1167029" y="-2668"/>
                  <a:pt x="1355141" y="0"/>
                </a:cubicBezTo>
                <a:cubicBezTo>
                  <a:pt x="1543253" y="2668"/>
                  <a:pt x="1739408" y="-6709"/>
                  <a:pt x="2084832" y="0"/>
                </a:cubicBezTo>
                <a:cubicBezTo>
                  <a:pt x="2430256" y="6709"/>
                  <a:pt x="2538889" y="29706"/>
                  <a:pt x="2814523" y="0"/>
                </a:cubicBezTo>
                <a:cubicBezTo>
                  <a:pt x="3090157" y="-29706"/>
                  <a:pt x="3152920" y="-15446"/>
                  <a:pt x="3474720" y="0"/>
                </a:cubicBezTo>
                <a:cubicBezTo>
                  <a:pt x="3473554" y="7395"/>
                  <a:pt x="3474765" y="21864"/>
                  <a:pt x="3474720" y="27432"/>
                </a:cubicBezTo>
                <a:cubicBezTo>
                  <a:pt x="3275380" y="12730"/>
                  <a:pt x="2958934" y="10130"/>
                  <a:pt x="2710282" y="27432"/>
                </a:cubicBezTo>
                <a:cubicBezTo>
                  <a:pt x="2461630" y="44734"/>
                  <a:pt x="2131168" y="43757"/>
                  <a:pt x="1945843" y="27432"/>
                </a:cubicBezTo>
                <a:cubicBezTo>
                  <a:pt x="1760518" y="11107"/>
                  <a:pt x="1444829" y="-3738"/>
                  <a:pt x="1250899" y="27432"/>
                </a:cubicBezTo>
                <a:cubicBezTo>
                  <a:pt x="1056969" y="58602"/>
                  <a:pt x="444992" y="52761"/>
                  <a:pt x="0" y="27432"/>
                </a:cubicBezTo>
                <a:cubicBezTo>
                  <a:pt x="-503" y="20663"/>
                  <a:pt x="1168" y="5855"/>
                  <a:pt x="0" y="0"/>
                </a:cubicBezTo>
                <a:close/>
              </a:path>
              <a:path w="3474720" h="27432" stroke="0" extrusionOk="0">
                <a:moveTo>
                  <a:pt x="0" y="0"/>
                </a:moveTo>
                <a:cubicBezTo>
                  <a:pt x="300114" y="-5103"/>
                  <a:pt x="525093" y="-25284"/>
                  <a:pt x="660197" y="0"/>
                </a:cubicBezTo>
                <a:cubicBezTo>
                  <a:pt x="795301" y="25284"/>
                  <a:pt x="1023172" y="17955"/>
                  <a:pt x="1250899" y="0"/>
                </a:cubicBezTo>
                <a:cubicBezTo>
                  <a:pt x="1478626" y="-17955"/>
                  <a:pt x="1782079" y="-27844"/>
                  <a:pt x="2015338" y="0"/>
                </a:cubicBezTo>
                <a:cubicBezTo>
                  <a:pt x="2248597" y="27844"/>
                  <a:pt x="2491007" y="27648"/>
                  <a:pt x="2675534" y="0"/>
                </a:cubicBezTo>
                <a:cubicBezTo>
                  <a:pt x="2860061" y="-27648"/>
                  <a:pt x="3088679" y="-3661"/>
                  <a:pt x="3474720" y="0"/>
                </a:cubicBezTo>
                <a:cubicBezTo>
                  <a:pt x="3474913" y="12649"/>
                  <a:pt x="3473732" y="17989"/>
                  <a:pt x="3474720" y="27432"/>
                </a:cubicBezTo>
                <a:cubicBezTo>
                  <a:pt x="3317198" y="15714"/>
                  <a:pt x="2959205" y="52182"/>
                  <a:pt x="2779776" y="27432"/>
                </a:cubicBezTo>
                <a:cubicBezTo>
                  <a:pt x="2600347" y="2682"/>
                  <a:pt x="2382660" y="-684"/>
                  <a:pt x="2015338" y="27432"/>
                </a:cubicBezTo>
                <a:cubicBezTo>
                  <a:pt x="1648016" y="55548"/>
                  <a:pt x="1641073" y="39646"/>
                  <a:pt x="1424635" y="27432"/>
                </a:cubicBezTo>
                <a:cubicBezTo>
                  <a:pt x="1208197" y="15218"/>
                  <a:pt x="1021559" y="15893"/>
                  <a:pt x="729691" y="27432"/>
                </a:cubicBezTo>
                <a:cubicBezTo>
                  <a:pt x="437823" y="38971"/>
                  <a:pt x="153856" y="-2647"/>
                  <a:pt x="0" y="27432"/>
                </a:cubicBezTo>
                <a:cubicBezTo>
                  <a:pt x="1300" y="19678"/>
                  <a:pt x="-86" y="12044"/>
                  <a:pt x="0" y="0"/>
                </a:cubicBezTo>
                <a:close/>
              </a:path>
            </a:pathLst>
          </a:custGeom>
          <a:solidFill>
            <a:srgbClr val="9AA57D"/>
          </a:solidFill>
          <a:ln w="38100" cap="rnd">
            <a:solidFill>
              <a:srgbClr val="9AA57D"/>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74494FF1-B435-40FF-A17F-C751A0A916FC}"/>
              </a:ext>
            </a:extLst>
          </p:cNvPr>
          <p:cNvPicPr>
            <a:picLocks noChangeAspect="1"/>
          </p:cNvPicPr>
          <p:nvPr/>
        </p:nvPicPr>
        <p:blipFill rotWithShape="1">
          <a:blip r:embed="rId2"/>
          <a:srcRect b="20242"/>
          <a:stretch/>
        </p:blipFill>
        <p:spPr>
          <a:xfrm>
            <a:off x="5313225"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10618895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3">
            <a:extLst>
              <a:ext uri="{FF2B5EF4-FFF2-40B4-BE49-F238E27FC236}">
                <a16:creationId xmlns:a16="http://schemas.microsoft.com/office/drawing/2014/main" id="{6F44D353-D2BB-4E9B-BB11-C67EE9DEE229}"/>
              </a:ext>
            </a:extLst>
          </p:cNvPr>
          <p:cNvPicPr>
            <a:picLocks noChangeAspect="1"/>
          </p:cNvPicPr>
          <p:nvPr/>
        </p:nvPicPr>
        <p:blipFill rotWithShape="1">
          <a:blip r:embed="rId2"/>
          <a:srcRect t="12109"/>
          <a:stretch/>
        </p:blipFill>
        <p:spPr>
          <a:xfrm>
            <a:off x="20" y="-22"/>
            <a:ext cx="12191977" cy="6858022"/>
          </a:xfrm>
          <a:prstGeom prst="rect">
            <a:avLst/>
          </a:prstGeom>
        </p:spPr>
      </p:pic>
      <p:sp>
        <p:nvSpPr>
          <p:cNvPr id="2" name="Title 1">
            <a:extLst>
              <a:ext uri="{FF2B5EF4-FFF2-40B4-BE49-F238E27FC236}">
                <a16:creationId xmlns:a16="http://schemas.microsoft.com/office/drawing/2014/main" id="{01B8123B-ACCB-4C9D-85CD-97C657BAEED9}"/>
              </a:ext>
            </a:extLst>
          </p:cNvPr>
          <p:cNvSpPr>
            <a:spLocks noGrp="1"/>
          </p:cNvSpPr>
          <p:nvPr>
            <p:ph type="ctrTitle"/>
          </p:nvPr>
        </p:nvSpPr>
        <p:spPr>
          <a:xfrm>
            <a:off x="643466" y="643467"/>
            <a:ext cx="5452529" cy="3569242"/>
          </a:xfrm>
        </p:spPr>
        <p:txBody>
          <a:bodyPr anchor="t">
            <a:normAutofit/>
          </a:bodyPr>
          <a:lstStyle/>
          <a:p>
            <a:r>
              <a:rPr lang="en-US" sz="6600" dirty="0">
                <a:solidFill>
                  <a:schemeClr val="bg1"/>
                </a:solidFill>
              </a:rPr>
              <a:t>Detective Story UNIT 3</a:t>
            </a:r>
          </a:p>
        </p:txBody>
      </p:sp>
      <p:sp>
        <p:nvSpPr>
          <p:cNvPr id="3" name="Subtitle 2">
            <a:extLst>
              <a:ext uri="{FF2B5EF4-FFF2-40B4-BE49-F238E27FC236}">
                <a16:creationId xmlns:a16="http://schemas.microsoft.com/office/drawing/2014/main" id="{C79DEBAF-FEDC-4FFE-8CC0-9C1835DF6C36}"/>
              </a:ext>
            </a:extLst>
          </p:cNvPr>
          <p:cNvSpPr>
            <a:spLocks noGrp="1"/>
          </p:cNvSpPr>
          <p:nvPr>
            <p:ph type="subTitle" idx="1"/>
          </p:nvPr>
        </p:nvSpPr>
        <p:spPr>
          <a:xfrm>
            <a:off x="643466" y="4551036"/>
            <a:ext cx="5449479" cy="1663495"/>
          </a:xfrm>
        </p:spPr>
        <p:txBody>
          <a:bodyPr anchor="b">
            <a:normAutofit/>
          </a:bodyPr>
          <a:lstStyle/>
          <a:p>
            <a:r>
              <a:rPr lang="en-US" dirty="0">
                <a:solidFill>
                  <a:schemeClr val="bg1"/>
                </a:solidFill>
              </a:rPr>
              <a:t>ILBC SECONDARY ENGLISH TR. MAING</a:t>
            </a:r>
          </a:p>
        </p:txBody>
      </p:sp>
    </p:spTree>
    <p:extLst>
      <p:ext uri="{BB962C8B-B14F-4D97-AF65-F5344CB8AC3E}">
        <p14:creationId xmlns:p14="http://schemas.microsoft.com/office/powerpoint/2010/main" val="35835585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849384-2D1F-423A-AADB-63DFD4678893}"/>
              </a:ext>
            </a:extLst>
          </p:cNvPr>
          <p:cNvSpPr>
            <a:spLocks noGrp="1"/>
          </p:cNvSpPr>
          <p:nvPr>
            <p:ph type="title"/>
          </p:nvPr>
        </p:nvSpPr>
        <p:spPr/>
        <p:txBody>
          <a:bodyPr>
            <a:normAutofit fontScale="90000"/>
          </a:bodyPr>
          <a:lstStyle/>
          <a:p>
            <a:r>
              <a:rPr lang="en-US" dirty="0">
                <a:solidFill>
                  <a:schemeClr val="bg1"/>
                </a:solidFill>
              </a:rPr>
              <a:t>Brainstorming Features you know about Detective Story </a:t>
            </a:r>
          </a:p>
        </p:txBody>
      </p:sp>
      <p:sp>
        <p:nvSpPr>
          <p:cNvPr id="3" name="Content Placeholder 2">
            <a:extLst>
              <a:ext uri="{FF2B5EF4-FFF2-40B4-BE49-F238E27FC236}">
                <a16:creationId xmlns:a16="http://schemas.microsoft.com/office/drawing/2014/main" id="{F03AEEE2-8E5F-43AC-870B-93647167FF89}"/>
              </a:ext>
            </a:extLst>
          </p:cNvPr>
          <p:cNvSpPr>
            <a:spLocks noGrp="1"/>
          </p:cNvSpPr>
          <p:nvPr>
            <p:ph idx="1"/>
          </p:nvPr>
        </p:nvSpPr>
        <p:spPr/>
        <p:txBody>
          <a:bodyPr/>
          <a:lstStyle/>
          <a:p>
            <a:pPr marL="0" indent="0">
              <a:buNone/>
            </a:pPr>
            <a:endParaRPr lang="en-US" dirty="0"/>
          </a:p>
        </p:txBody>
      </p:sp>
    </p:spTree>
    <p:extLst>
      <p:ext uri="{BB962C8B-B14F-4D97-AF65-F5344CB8AC3E}">
        <p14:creationId xmlns:p14="http://schemas.microsoft.com/office/powerpoint/2010/main" val="1332422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207AC7-EFF8-41D6-B1D8-5CBB2957BBA5}"/>
              </a:ext>
            </a:extLst>
          </p:cNvPr>
          <p:cNvSpPr>
            <a:spLocks noGrp="1"/>
          </p:cNvSpPr>
          <p:nvPr>
            <p:ph type="title"/>
          </p:nvPr>
        </p:nvSpPr>
        <p:spPr/>
        <p:txBody>
          <a:bodyPr/>
          <a:lstStyle/>
          <a:p>
            <a:r>
              <a:rPr lang="en-US" dirty="0">
                <a:solidFill>
                  <a:schemeClr val="bg1"/>
                </a:solidFill>
              </a:rPr>
              <a:t>1. Features of the Detective Genre </a:t>
            </a:r>
          </a:p>
        </p:txBody>
      </p:sp>
      <p:sp>
        <p:nvSpPr>
          <p:cNvPr id="3" name="Content Placeholder 2">
            <a:extLst>
              <a:ext uri="{FF2B5EF4-FFF2-40B4-BE49-F238E27FC236}">
                <a16:creationId xmlns:a16="http://schemas.microsoft.com/office/drawing/2014/main" id="{6220DBED-0C3F-4792-8702-B48A0282AAD4}"/>
              </a:ext>
            </a:extLst>
          </p:cNvPr>
          <p:cNvSpPr>
            <a:spLocks noGrp="1"/>
          </p:cNvSpPr>
          <p:nvPr>
            <p:ph idx="1"/>
          </p:nvPr>
        </p:nvSpPr>
        <p:spPr>
          <a:xfrm>
            <a:off x="838200" y="1895517"/>
            <a:ext cx="10515600" cy="4251960"/>
          </a:xfrm>
        </p:spPr>
        <p:txBody>
          <a:bodyPr>
            <a:normAutofit/>
          </a:bodyPr>
          <a:lstStyle/>
          <a:p>
            <a:r>
              <a:rPr lang="en-US" sz="4000" b="1" dirty="0">
                <a:solidFill>
                  <a:schemeClr val="bg1"/>
                </a:solidFill>
                <a:latin typeface="+mj-lt"/>
              </a:rPr>
              <a:t>Edgar Allan Poe: The Murders in the Rue Morgue </a:t>
            </a:r>
          </a:p>
          <a:p>
            <a:r>
              <a:rPr lang="en-US" sz="4000" b="1" dirty="0">
                <a:solidFill>
                  <a:schemeClr val="bg1"/>
                </a:solidFill>
                <a:latin typeface="+mj-lt"/>
              </a:rPr>
              <a:t>A clever criminal, some clues </a:t>
            </a:r>
          </a:p>
          <a:p>
            <a:pPr marL="0" indent="0">
              <a:buNone/>
            </a:pPr>
            <a:endParaRPr lang="en-US" sz="4000" b="1" dirty="0">
              <a:solidFill>
                <a:schemeClr val="bg1"/>
              </a:solidFill>
              <a:latin typeface="+mj-lt"/>
            </a:endParaRPr>
          </a:p>
        </p:txBody>
      </p:sp>
    </p:spTree>
    <p:extLst>
      <p:ext uri="{BB962C8B-B14F-4D97-AF65-F5344CB8AC3E}">
        <p14:creationId xmlns:p14="http://schemas.microsoft.com/office/powerpoint/2010/main" val="12575365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84826-D5FF-4841-917D-C133023EA7A9}"/>
              </a:ext>
            </a:extLst>
          </p:cNvPr>
          <p:cNvSpPr>
            <a:spLocks noGrp="1"/>
          </p:cNvSpPr>
          <p:nvPr>
            <p:ph type="title"/>
          </p:nvPr>
        </p:nvSpPr>
        <p:spPr/>
        <p:txBody>
          <a:bodyPr/>
          <a:lstStyle/>
          <a:p>
            <a:r>
              <a:rPr lang="en-US" dirty="0">
                <a:solidFill>
                  <a:schemeClr val="bg1"/>
                </a:solidFill>
              </a:rPr>
              <a:t>2. Solving a Mystery </a:t>
            </a:r>
          </a:p>
        </p:txBody>
      </p:sp>
      <p:sp>
        <p:nvSpPr>
          <p:cNvPr id="3" name="Content Placeholder 2">
            <a:extLst>
              <a:ext uri="{FF2B5EF4-FFF2-40B4-BE49-F238E27FC236}">
                <a16:creationId xmlns:a16="http://schemas.microsoft.com/office/drawing/2014/main" id="{CA497F1F-A9F5-40DA-AC23-65B81779B72C}"/>
              </a:ext>
            </a:extLst>
          </p:cNvPr>
          <p:cNvSpPr>
            <a:spLocks noGrp="1"/>
          </p:cNvSpPr>
          <p:nvPr>
            <p:ph idx="1"/>
          </p:nvPr>
        </p:nvSpPr>
        <p:spPr/>
        <p:txBody>
          <a:bodyPr>
            <a:normAutofit fontScale="85000" lnSpcReduction="20000"/>
          </a:bodyPr>
          <a:lstStyle/>
          <a:p>
            <a:r>
              <a:rPr lang="en-US" b="1" dirty="0">
                <a:solidFill>
                  <a:schemeClr val="bg1"/>
                </a:solidFill>
                <a:latin typeface="+mj-lt"/>
              </a:rPr>
              <a:t>Split Personality by Mark Turner (shortest crime stories in the world) </a:t>
            </a:r>
          </a:p>
          <a:p>
            <a:r>
              <a:rPr lang="en-US" b="1" dirty="0">
                <a:solidFill>
                  <a:schemeClr val="bg1"/>
                </a:solidFill>
                <a:latin typeface="+mj-lt"/>
              </a:rPr>
              <a:t>He was gorgeous. She was thrilled. But puzzled. “Why were your other relationships so short? She wondered aloud as they walked. He glanced upwards. “Well, I have this slight problem…” Later, the detective grimaced at the ghastly sight of young girl, bloody beneath the full moon. In the distance, a wolf howled. </a:t>
            </a:r>
          </a:p>
          <a:p>
            <a:r>
              <a:rPr lang="en-US" b="1" dirty="0">
                <a:solidFill>
                  <a:schemeClr val="bg1"/>
                </a:solidFill>
                <a:latin typeface="+mj-lt"/>
              </a:rPr>
              <a:t>How many characters are there in this story?</a:t>
            </a:r>
          </a:p>
          <a:p>
            <a:r>
              <a:rPr lang="en-US" b="1" dirty="0">
                <a:solidFill>
                  <a:schemeClr val="bg1"/>
                </a:solidFill>
                <a:latin typeface="+mj-lt"/>
              </a:rPr>
              <a:t>What happened in “Split Personality”? Write a summary of the story in two or three sentences. </a:t>
            </a:r>
          </a:p>
          <a:p>
            <a:r>
              <a:rPr lang="en-US" b="1" dirty="0">
                <a:solidFill>
                  <a:schemeClr val="bg1"/>
                </a:solidFill>
                <a:latin typeface="+mj-lt"/>
              </a:rPr>
              <a:t>What ingredients of a detective story can you identify in “Split Personality”? </a:t>
            </a:r>
          </a:p>
          <a:p>
            <a:endParaRPr lang="en-US" b="1" dirty="0">
              <a:solidFill>
                <a:schemeClr val="bg1"/>
              </a:solidFill>
              <a:latin typeface="+mj-lt"/>
            </a:endParaRPr>
          </a:p>
        </p:txBody>
      </p:sp>
    </p:spTree>
    <p:extLst>
      <p:ext uri="{BB962C8B-B14F-4D97-AF65-F5344CB8AC3E}">
        <p14:creationId xmlns:p14="http://schemas.microsoft.com/office/powerpoint/2010/main" val="42098319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2774E1-9964-448B-8ABD-70D0A00385E6}"/>
              </a:ext>
            </a:extLst>
          </p:cNvPr>
          <p:cNvSpPr>
            <a:spLocks noGrp="1"/>
          </p:cNvSpPr>
          <p:nvPr>
            <p:ph type="title"/>
          </p:nvPr>
        </p:nvSpPr>
        <p:spPr/>
        <p:txBody>
          <a:bodyPr>
            <a:normAutofit fontScale="90000"/>
          </a:bodyPr>
          <a:lstStyle/>
          <a:p>
            <a:r>
              <a:rPr lang="en-US" dirty="0">
                <a:solidFill>
                  <a:schemeClr val="bg1"/>
                </a:solidFill>
              </a:rPr>
              <a:t>S.S Van Dine “Twenty Rules of Writing Detective Stories </a:t>
            </a:r>
          </a:p>
        </p:txBody>
      </p:sp>
      <p:sp>
        <p:nvSpPr>
          <p:cNvPr id="3" name="Content Placeholder 2">
            <a:extLst>
              <a:ext uri="{FF2B5EF4-FFF2-40B4-BE49-F238E27FC236}">
                <a16:creationId xmlns:a16="http://schemas.microsoft.com/office/drawing/2014/main" id="{81C92A66-2639-48C9-82AD-FAD87C8FDFE6}"/>
              </a:ext>
            </a:extLst>
          </p:cNvPr>
          <p:cNvSpPr>
            <a:spLocks noGrp="1"/>
          </p:cNvSpPr>
          <p:nvPr>
            <p:ph idx="1"/>
          </p:nvPr>
        </p:nvSpPr>
        <p:spPr/>
        <p:txBody>
          <a:bodyPr>
            <a:normAutofit fontScale="70000" lnSpcReduction="20000"/>
          </a:bodyPr>
          <a:lstStyle/>
          <a:p>
            <a:pPr marL="0" indent="0">
              <a:buNone/>
            </a:pPr>
            <a:r>
              <a:rPr lang="en-US" b="1" dirty="0">
                <a:solidFill>
                  <a:schemeClr val="bg1"/>
                </a:solidFill>
                <a:latin typeface="+mj-lt"/>
              </a:rPr>
              <a:t>The detective story is a sporting event. And for the writing of detective stories there are very definite rules. </a:t>
            </a:r>
          </a:p>
          <a:p>
            <a:pPr marL="514350" indent="-514350">
              <a:buAutoNum type="arabicPeriod"/>
            </a:pPr>
            <a:r>
              <a:rPr lang="en-US" b="1" dirty="0">
                <a:solidFill>
                  <a:schemeClr val="bg1"/>
                </a:solidFill>
                <a:latin typeface="+mj-lt"/>
              </a:rPr>
              <a:t>The reader must have equal opportunity with the detective for solving the mystery. </a:t>
            </a:r>
          </a:p>
          <a:p>
            <a:pPr marL="514350" indent="-514350">
              <a:buAutoNum type="arabicPeriod"/>
            </a:pPr>
            <a:r>
              <a:rPr lang="en-US" b="1" dirty="0">
                <a:solidFill>
                  <a:schemeClr val="bg1"/>
                </a:solidFill>
                <a:latin typeface="+mj-lt"/>
              </a:rPr>
              <a:t>The detective should never turn out to be the culprit. </a:t>
            </a:r>
          </a:p>
          <a:p>
            <a:pPr marL="514350" indent="-514350">
              <a:buAutoNum type="arabicPeriod"/>
            </a:pPr>
            <a:r>
              <a:rPr lang="en-US" b="1" dirty="0">
                <a:solidFill>
                  <a:schemeClr val="bg1"/>
                </a:solidFill>
                <a:latin typeface="+mj-lt"/>
              </a:rPr>
              <a:t>The culprit must be discovered by logical deduction, not by accident or coincidence. </a:t>
            </a:r>
          </a:p>
          <a:p>
            <a:pPr marL="514350" indent="-514350">
              <a:buAutoNum type="arabicPeriod"/>
            </a:pPr>
            <a:r>
              <a:rPr lang="en-US" b="1" dirty="0">
                <a:solidFill>
                  <a:schemeClr val="bg1"/>
                </a:solidFill>
                <a:latin typeface="+mj-lt"/>
              </a:rPr>
              <a:t>The detective novel must have a detective in it. His function is to gather clues that will eventually lead to the person who did the dirty work in the first chapter. </a:t>
            </a:r>
          </a:p>
          <a:p>
            <a:pPr marL="514350" indent="-514350">
              <a:buAutoNum type="arabicPeriod"/>
            </a:pPr>
            <a:r>
              <a:rPr lang="en-US" b="1" dirty="0">
                <a:solidFill>
                  <a:schemeClr val="bg1"/>
                </a:solidFill>
                <a:latin typeface="+mj-lt"/>
              </a:rPr>
              <a:t>There must be a corpse in a detective novel, and the deader the corpse the better. No lesser crime than murder will do. </a:t>
            </a:r>
          </a:p>
        </p:txBody>
      </p:sp>
    </p:spTree>
    <p:extLst>
      <p:ext uri="{BB962C8B-B14F-4D97-AF65-F5344CB8AC3E}">
        <p14:creationId xmlns:p14="http://schemas.microsoft.com/office/powerpoint/2010/main" val="7970430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C1702F-B3B0-446D-A351-ED45DB0F64BF}"/>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D7240D77-09CB-4D40-99BE-0CD5E68EFC93}"/>
              </a:ext>
            </a:extLst>
          </p:cNvPr>
          <p:cNvSpPr>
            <a:spLocks noGrp="1"/>
          </p:cNvSpPr>
          <p:nvPr>
            <p:ph idx="1"/>
          </p:nvPr>
        </p:nvSpPr>
        <p:spPr/>
        <p:txBody>
          <a:bodyPr>
            <a:normAutofit fontScale="85000" lnSpcReduction="20000"/>
          </a:bodyPr>
          <a:lstStyle/>
          <a:p>
            <a:pPr marL="0" indent="0">
              <a:buNone/>
            </a:pPr>
            <a:r>
              <a:rPr lang="en-US" b="1" dirty="0">
                <a:solidFill>
                  <a:schemeClr val="bg1"/>
                </a:solidFill>
                <a:latin typeface="+mj-lt"/>
              </a:rPr>
              <a:t>6. The culprit must turn out to be someone who has played a prominent part in the story, that is, a person with whom the reader is familiar. </a:t>
            </a:r>
          </a:p>
          <a:p>
            <a:pPr marL="0" indent="0">
              <a:buNone/>
            </a:pPr>
            <a:r>
              <a:rPr lang="en-US" b="1" dirty="0">
                <a:solidFill>
                  <a:schemeClr val="bg1"/>
                </a:solidFill>
                <a:latin typeface="+mj-lt"/>
              </a:rPr>
              <a:t>7. There must be just one culprit, no matter how many murders are committed. </a:t>
            </a:r>
          </a:p>
          <a:p>
            <a:pPr marL="0" indent="0">
              <a:buNone/>
            </a:pPr>
            <a:r>
              <a:rPr lang="en-US" b="1" dirty="0">
                <a:solidFill>
                  <a:schemeClr val="bg1"/>
                </a:solidFill>
                <a:latin typeface="+mj-lt"/>
              </a:rPr>
              <a:t>8. The truth of the problem must at all times be apparent, provided the reader is clever enough to see it. So the reader, if he had been as clever as the detective, could have solved the mystery himself without going on to the final chapter. </a:t>
            </a:r>
          </a:p>
          <a:p>
            <a:pPr marL="0" indent="0">
              <a:buNone/>
            </a:pPr>
            <a:r>
              <a:rPr lang="en-US" b="1" dirty="0">
                <a:solidFill>
                  <a:schemeClr val="bg1"/>
                </a:solidFill>
                <a:latin typeface="+mj-lt"/>
              </a:rPr>
              <a:t>9. A detective novel should contain n long descriptive passages. </a:t>
            </a:r>
          </a:p>
          <a:p>
            <a:pPr marL="0" indent="0">
              <a:buNone/>
            </a:pPr>
            <a:r>
              <a:rPr lang="en-US" b="1" dirty="0">
                <a:solidFill>
                  <a:schemeClr val="bg1"/>
                </a:solidFill>
                <a:latin typeface="+mj-lt"/>
              </a:rPr>
              <a:t>10. A crime in a detective story must never turn out to be an accident. </a:t>
            </a:r>
          </a:p>
        </p:txBody>
      </p:sp>
    </p:spTree>
    <p:extLst>
      <p:ext uri="{BB962C8B-B14F-4D97-AF65-F5344CB8AC3E}">
        <p14:creationId xmlns:p14="http://schemas.microsoft.com/office/powerpoint/2010/main" val="33718143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966801-0C35-48A0-8600-41FD4D80F63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2A21D4D-C8D7-4968-97A8-77A72B3BA4C2}"/>
              </a:ext>
            </a:extLst>
          </p:cNvPr>
          <p:cNvSpPr>
            <a:spLocks noGrp="1"/>
          </p:cNvSpPr>
          <p:nvPr>
            <p:ph idx="1"/>
          </p:nvPr>
        </p:nvSpPr>
        <p:spPr/>
        <p:txBody>
          <a:bodyPr>
            <a:normAutofit fontScale="85000" lnSpcReduction="20000"/>
          </a:bodyPr>
          <a:lstStyle/>
          <a:p>
            <a:r>
              <a:rPr lang="en-US" sz="4000" b="1" dirty="0">
                <a:solidFill>
                  <a:schemeClr val="bg1"/>
                </a:solidFill>
                <a:latin typeface="+mj-lt"/>
              </a:rPr>
              <a:t>2. What do you think Van Dine meant when he wrote that a detective story is a “sporting event”? </a:t>
            </a:r>
          </a:p>
          <a:p>
            <a:r>
              <a:rPr lang="en-US" sz="4000" b="1" dirty="0">
                <a:solidFill>
                  <a:schemeClr val="bg1"/>
                </a:solidFill>
                <a:latin typeface="+mj-lt"/>
              </a:rPr>
              <a:t>3. a. Which of these rules does the story Split Personality stick to? </a:t>
            </a:r>
          </a:p>
          <a:p>
            <a:r>
              <a:rPr lang="en-US" sz="4000" b="1" dirty="0">
                <a:solidFill>
                  <a:schemeClr val="bg1"/>
                </a:solidFill>
                <a:latin typeface="+mj-lt"/>
              </a:rPr>
              <a:t>b. Which rules does it break? </a:t>
            </a:r>
          </a:p>
          <a:p>
            <a:r>
              <a:rPr lang="en-US" sz="4000" b="1" dirty="0">
                <a:solidFill>
                  <a:schemeClr val="bg1"/>
                </a:solidFill>
                <a:latin typeface="+mj-lt"/>
              </a:rPr>
              <a:t>4. How could the story be continued so that it sticks to Van </a:t>
            </a:r>
            <a:r>
              <a:rPr lang="en-US" sz="4000" b="1" dirty="0" err="1">
                <a:solidFill>
                  <a:schemeClr val="bg1"/>
                </a:solidFill>
                <a:latin typeface="+mj-lt"/>
              </a:rPr>
              <a:t>Dine’s</a:t>
            </a:r>
            <a:r>
              <a:rPr lang="en-US" sz="4000" b="1" dirty="0">
                <a:solidFill>
                  <a:schemeClr val="bg1"/>
                </a:solidFill>
                <a:latin typeface="+mj-lt"/>
              </a:rPr>
              <a:t> rules? Write a plan to show your ideas. </a:t>
            </a:r>
          </a:p>
        </p:txBody>
      </p:sp>
    </p:spTree>
    <p:extLst>
      <p:ext uri="{BB962C8B-B14F-4D97-AF65-F5344CB8AC3E}">
        <p14:creationId xmlns:p14="http://schemas.microsoft.com/office/powerpoint/2010/main" val="42522378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7D3996-E6D9-4975-8C74-CB4F04FFBDE9}"/>
              </a:ext>
            </a:extLst>
          </p:cNvPr>
          <p:cNvSpPr>
            <a:spLocks noGrp="1"/>
          </p:cNvSpPr>
          <p:nvPr>
            <p:ph type="title"/>
          </p:nvPr>
        </p:nvSpPr>
        <p:spPr/>
        <p:txBody>
          <a:bodyPr/>
          <a:lstStyle/>
          <a:p>
            <a:r>
              <a:rPr lang="en-US" dirty="0">
                <a:solidFill>
                  <a:schemeClr val="bg1"/>
                </a:solidFill>
              </a:rPr>
              <a:t>3. Character </a:t>
            </a:r>
          </a:p>
        </p:txBody>
      </p:sp>
      <p:sp>
        <p:nvSpPr>
          <p:cNvPr id="3" name="Content Placeholder 2">
            <a:extLst>
              <a:ext uri="{FF2B5EF4-FFF2-40B4-BE49-F238E27FC236}">
                <a16:creationId xmlns:a16="http://schemas.microsoft.com/office/drawing/2014/main" id="{F2E361E1-9088-42E4-9746-0E825630872E}"/>
              </a:ext>
            </a:extLst>
          </p:cNvPr>
          <p:cNvSpPr>
            <a:spLocks noGrp="1"/>
          </p:cNvSpPr>
          <p:nvPr>
            <p:ph idx="1"/>
          </p:nvPr>
        </p:nvSpPr>
        <p:spPr/>
        <p:txBody>
          <a:bodyPr/>
          <a:lstStyle/>
          <a:p>
            <a:r>
              <a:rPr lang="en-US" dirty="0">
                <a:solidFill>
                  <a:schemeClr val="bg1"/>
                </a:solidFill>
                <a:latin typeface="+mj-lt"/>
              </a:rPr>
              <a:t>Masque of the Red Death: Edgar Allan Poe (</a:t>
            </a:r>
            <a:r>
              <a:rPr lang="en-US" dirty="0" err="1">
                <a:solidFill>
                  <a:schemeClr val="bg1"/>
                </a:solidFill>
                <a:latin typeface="+mj-lt"/>
              </a:rPr>
              <a:t>Youtube</a:t>
            </a:r>
            <a:r>
              <a:rPr lang="en-US" dirty="0">
                <a:solidFill>
                  <a:schemeClr val="bg1"/>
                </a:solidFill>
                <a:latin typeface="+mj-lt"/>
              </a:rPr>
              <a:t> video) </a:t>
            </a:r>
          </a:p>
        </p:txBody>
      </p:sp>
    </p:spTree>
    <p:extLst>
      <p:ext uri="{BB962C8B-B14F-4D97-AF65-F5344CB8AC3E}">
        <p14:creationId xmlns:p14="http://schemas.microsoft.com/office/powerpoint/2010/main" val="39050356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149D3F-00B1-4D46-987E-F3C0DB7AB670}"/>
              </a:ext>
            </a:extLst>
          </p:cNvPr>
          <p:cNvSpPr>
            <a:spLocks noGrp="1"/>
          </p:cNvSpPr>
          <p:nvPr>
            <p:ph type="title"/>
          </p:nvPr>
        </p:nvSpPr>
        <p:spPr/>
        <p:txBody>
          <a:bodyPr/>
          <a:lstStyle/>
          <a:p>
            <a:r>
              <a:rPr lang="en-US" dirty="0">
                <a:solidFill>
                  <a:schemeClr val="bg1"/>
                </a:solidFill>
              </a:rPr>
              <a:t>4. Creating tension </a:t>
            </a:r>
          </a:p>
        </p:txBody>
      </p:sp>
      <p:sp>
        <p:nvSpPr>
          <p:cNvPr id="3" name="Content Placeholder 2">
            <a:extLst>
              <a:ext uri="{FF2B5EF4-FFF2-40B4-BE49-F238E27FC236}">
                <a16:creationId xmlns:a16="http://schemas.microsoft.com/office/drawing/2014/main" id="{6055D27B-6FBF-4C6D-B465-B6EBB016EDD4}"/>
              </a:ext>
            </a:extLst>
          </p:cNvPr>
          <p:cNvSpPr>
            <a:spLocks noGrp="1"/>
          </p:cNvSpPr>
          <p:nvPr>
            <p:ph idx="1"/>
          </p:nvPr>
        </p:nvSpPr>
        <p:spPr/>
        <p:txBody>
          <a:bodyPr/>
          <a:lstStyle/>
          <a:p>
            <a:r>
              <a:rPr lang="en-US" dirty="0">
                <a:solidFill>
                  <a:schemeClr val="bg1"/>
                </a:solidFill>
                <a:latin typeface="+mj-lt"/>
              </a:rPr>
              <a:t>The Road/ The Star of the Sea </a:t>
            </a:r>
          </a:p>
          <a:p>
            <a:r>
              <a:rPr lang="en-US" dirty="0">
                <a:solidFill>
                  <a:schemeClr val="bg1"/>
                </a:solidFill>
                <a:latin typeface="+mj-lt"/>
              </a:rPr>
              <a:t>Masque of the Red Death </a:t>
            </a:r>
          </a:p>
        </p:txBody>
      </p:sp>
    </p:spTree>
    <p:extLst>
      <p:ext uri="{BB962C8B-B14F-4D97-AF65-F5344CB8AC3E}">
        <p14:creationId xmlns:p14="http://schemas.microsoft.com/office/powerpoint/2010/main" val="3629183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0B8388-9649-4150-9FE7-863B1F76DC8D}"/>
              </a:ext>
            </a:extLst>
          </p:cNvPr>
          <p:cNvSpPr>
            <a:spLocks noGrp="1"/>
          </p:cNvSpPr>
          <p:nvPr>
            <p:ph type="title"/>
          </p:nvPr>
        </p:nvSpPr>
        <p:spPr/>
        <p:txBody>
          <a:bodyPr/>
          <a:lstStyle/>
          <a:p>
            <a:r>
              <a:rPr lang="en-US" dirty="0">
                <a:solidFill>
                  <a:schemeClr val="bg1"/>
                </a:solidFill>
              </a:rPr>
              <a:t>5. Plot </a:t>
            </a:r>
          </a:p>
        </p:txBody>
      </p:sp>
      <p:sp>
        <p:nvSpPr>
          <p:cNvPr id="3" name="Content Placeholder 2">
            <a:extLst>
              <a:ext uri="{FF2B5EF4-FFF2-40B4-BE49-F238E27FC236}">
                <a16:creationId xmlns:a16="http://schemas.microsoft.com/office/drawing/2014/main" id="{08DD5E19-AB3F-499D-B5AF-882C1F9E99B4}"/>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1708625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61EC7B-698A-4F1C-AD42-2DF2E8FB4CED}"/>
              </a:ext>
            </a:extLst>
          </p:cNvPr>
          <p:cNvSpPr>
            <a:spLocks noGrp="1"/>
          </p:cNvSpPr>
          <p:nvPr>
            <p:ph type="title"/>
          </p:nvPr>
        </p:nvSpPr>
        <p:spPr/>
        <p:txBody>
          <a:bodyPr>
            <a:normAutofit fontScale="90000"/>
          </a:bodyPr>
          <a:lstStyle/>
          <a:p>
            <a:r>
              <a:rPr lang="en-US" dirty="0">
                <a:solidFill>
                  <a:schemeClr val="bg1"/>
                </a:solidFill>
              </a:rPr>
              <a:t>6. Openings (Creative Writing assignment)  </a:t>
            </a:r>
          </a:p>
        </p:txBody>
      </p:sp>
      <p:sp>
        <p:nvSpPr>
          <p:cNvPr id="3" name="Content Placeholder 2">
            <a:extLst>
              <a:ext uri="{FF2B5EF4-FFF2-40B4-BE49-F238E27FC236}">
                <a16:creationId xmlns:a16="http://schemas.microsoft.com/office/drawing/2014/main" id="{01600D4B-CBAC-45EE-914B-CA08C93756FE}"/>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8850173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BD99B0-6DCD-482A-BA56-B7ED6207DF34}"/>
              </a:ext>
            </a:extLst>
          </p:cNvPr>
          <p:cNvSpPr>
            <a:spLocks noGrp="1"/>
          </p:cNvSpPr>
          <p:nvPr>
            <p:ph type="title"/>
          </p:nvPr>
        </p:nvSpPr>
        <p:spPr/>
        <p:txBody>
          <a:bodyPr/>
          <a:lstStyle/>
          <a:p>
            <a:r>
              <a:rPr lang="en-US" dirty="0">
                <a:solidFill>
                  <a:schemeClr val="bg1"/>
                </a:solidFill>
              </a:rPr>
              <a:t>7. Building Description</a:t>
            </a:r>
          </a:p>
        </p:txBody>
      </p:sp>
      <p:sp>
        <p:nvSpPr>
          <p:cNvPr id="3" name="Content Placeholder 2">
            <a:extLst>
              <a:ext uri="{FF2B5EF4-FFF2-40B4-BE49-F238E27FC236}">
                <a16:creationId xmlns:a16="http://schemas.microsoft.com/office/drawing/2014/main" id="{6633025B-49AB-478C-BFFC-171624C3D9BD}"/>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0582126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88B006-EC18-4B1E-BCB1-A6E433083532}"/>
              </a:ext>
            </a:extLst>
          </p:cNvPr>
          <p:cNvSpPr>
            <a:spLocks noGrp="1"/>
          </p:cNvSpPr>
          <p:nvPr>
            <p:ph type="title"/>
          </p:nvPr>
        </p:nvSpPr>
        <p:spPr/>
        <p:txBody>
          <a:bodyPr/>
          <a:lstStyle/>
          <a:p>
            <a:r>
              <a:rPr lang="en-US" dirty="0">
                <a:solidFill>
                  <a:schemeClr val="bg1"/>
                </a:solidFill>
              </a:rPr>
              <a:t>8. Providing the Clues </a:t>
            </a:r>
          </a:p>
        </p:txBody>
      </p:sp>
      <p:sp>
        <p:nvSpPr>
          <p:cNvPr id="3" name="Content Placeholder 2">
            <a:extLst>
              <a:ext uri="{FF2B5EF4-FFF2-40B4-BE49-F238E27FC236}">
                <a16:creationId xmlns:a16="http://schemas.microsoft.com/office/drawing/2014/main" id="{85CD3D12-5679-4C29-A451-DDDD5F4CA703}"/>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0335719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F7C4BA-088B-40CA-9428-3F6FDCE20DDE}"/>
              </a:ext>
            </a:extLst>
          </p:cNvPr>
          <p:cNvSpPr>
            <a:spLocks noGrp="1"/>
          </p:cNvSpPr>
          <p:nvPr>
            <p:ph type="title"/>
          </p:nvPr>
        </p:nvSpPr>
        <p:spPr/>
        <p:txBody>
          <a:bodyPr/>
          <a:lstStyle/>
          <a:p>
            <a:r>
              <a:rPr lang="en-US" dirty="0">
                <a:solidFill>
                  <a:schemeClr val="bg1"/>
                </a:solidFill>
              </a:rPr>
              <a:t>9. Planning a Story </a:t>
            </a:r>
          </a:p>
        </p:txBody>
      </p:sp>
      <p:sp>
        <p:nvSpPr>
          <p:cNvPr id="3" name="Content Placeholder 2">
            <a:extLst>
              <a:ext uri="{FF2B5EF4-FFF2-40B4-BE49-F238E27FC236}">
                <a16:creationId xmlns:a16="http://schemas.microsoft.com/office/drawing/2014/main" id="{8C0FFEE3-F97A-4675-AA03-023CED71FEB9}"/>
              </a:ext>
            </a:extLst>
          </p:cNvPr>
          <p:cNvSpPr>
            <a:spLocks noGrp="1"/>
          </p:cNvSpPr>
          <p:nvPr>
            <p:ph idx="1"/>
          </p:nvPr>
        </p:nvSpPr>
        <p:spPr/>
        <p:txBody>
          <a:bodyPr>
            <a:normAutofit/>
          </a:bodyPr>
          <a:lstStyle/>
          <a:p>
            <a:r>
              <a:rPr lang="en-US" b="1" dirty="0">
                <a:solidFill>
                  <a:schemeClr val="bg1"/>
                </a:solidFill>
                <a:latin typeface="+mj-lt"/>
              </a:rPr>
              <a:t>The victim is: </a:t>
            </a:r>
          </a:p>
          <a:p>
            <a:r>
              <a:rPr lang="en-US" b="1" dirty="0">
                <a:solidFill>
                  <a:schemeClr val="bg1"/>
                </a:solidFill>
                <a:latin typeface="+mj-lt"/>
              </a:rPr>
              <a:t>The murderer is: </a:t>
            </a:r>
          </a:p>
          <a:p>
            <a:r>
              <a:rPr lang="en-US" b="1" dirty="0">
                <a:solidFill>
                  <a:schemeClr val="bg1"/>
                </a:solidFill>
                <a:latin typeface="+mj-lt"/>
              </a:rPr>
              <a:t>The murderer killed the victim because: </a:t>
            </a:r>
          </a:p>
          <a:p>
            <a:r>
              <a:rPr lang="en-US" b="1" dirty="0">
                <a:solidFill>
                  <a:schemeClr val="bg1"/>
                </a:solidFill>
                <a:latin typeface="+mj-lt"/>
              </a:rPr>
              <a:t>The murderer killed the victim by: </a:t>
            </a:r>
          </a:p>
          <a:p>
            <a:r>
              <a:rPr lang="en-US" b="1" dirty="0">
                <a:solidFill>
                  <a:schemeClr val="bg1"/>
                </a:solidFill>
                <a:latin typeface="+mj-lt"/>
              </a:rPr>
              <a:t>The setting for the story is: </a:t>
            </a:r>
          </a:p>
          <a:p>
            <a:r>
              <a:rPr lang="en-US" b="1" dirty="0">
                <a:solidFill>
                  <a:schemeClr val="bg1"/>
                </a:solidFill>
                <a:latin typeface="+mj-lt"/>
              </a:rPr>
              <a:t>The other suspects are: </a:t>
            </a:r>
          </a:p>
        </p:txBody>
      </p:sp>
    </p:spTree>
    <p:extLst>
      <p:ext uri="{BB962C8B-B14F-4D97-AF65-F5344CB8AC3E}">
        <p14:creationId xmlns:p14="http://schemas.microsoft.com/office/powerpoint/2010/main" val="12355904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50EF5-0EC0-472C-A60C-3D365E6F634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4BB340D-C7AD-45EF-8F1D-0F8C00767C1E}"/>
              </a:ext>
            </a:extLst>
          </p:cNvPr>
          <p:cNvSpPr>
            <a:spLocks noGrp="1"/>
          </p:cNvSpPr>
          <p:nvPr>
            <p:ph idx="1"/>
          </p:nvPr>
        </p:nvSpPr>
        <p:spPr/>
        <p:txBody>
          <a:bodyPr>
            <a:normAutofit fontScale="92500" lnSpcReduction="10000"/>
          </a:bodyPr>
          <a:lstStyle/>
          <a:p>
            <a:r>
              <a:rPr lang="en-US" b="1" dirty="0">
                <a:solidFill>
                  <a:schemeClr val="bg1"/>
                </a:solidFill>
                <a:latin typeface="+mj-lt"/>
              </a:rPr>
              <a:t>They might have wanted to kill the victim too because</a:t>
            </a:r>
          </a:p>
          <a:p>
            <a:r>
              <a:rPr lang="en-US" b="1" dirty="0">
                <a:solidFill>
                  <a:schemeClr val="bg1"/>
                </a:solidFill>
                <a:latin typeface="+mj-lt"/>
              </a:rPr>
              <a:t>1) </a:t>
            </a:r>
          </a:p>
          <a:p>
            <a:r>
              <a:rPr lang="en-US" b="1" dirty="0">
                <a:solidFill>
                  <a:schemeClr val="bg1"/>
                </a:solidFill>
                <a:latin typeface="+mj-lt"/>
              </a:rPr>
              <a:t>2) </a:t>
            </a:r>
          </a:p>
          <a:p>
            <a:r>
              <a:rPr lang="en-US" b="1" dirty="0">
                <a:solidFill>
                  <a:schemeClr val="bg1"/>
                </a:solidFill>
                <a:latin typeface="+mj-lt"/>
              </a:rPr>
              <a:t>3) </a:t>
            </a:r>
          </a:p>
          <a:p>
            <a:r>
              <a:rPr lang="en-US" b="1" dirty="0">
                <a:solidFill>
                  <a:schemeClr val="bg1"/>
                </a:solidFill>
                <a:latin typeface="+mj-lt"/>
              </a:rPr>
              <a:t>The detective is: </a:t>
            </a:r>
          </a:p>
          <a:p>
            <a:r>
              <a:rPr lang="en-US" b="1" dirty="0">
                <a:solidFill>
                  <a:schemeClr val="bg1"/>
                </a:solidFill>
                <a:latin typeface="+mj-lt"/>
              </a:rPr>
              <a:t>The clues that give the murderer away are: </a:t>
            </a:r>
          </a:p>
          <a:p>
            <a:r>
              <a:rPr lang="en-US" b="1" dirty="0">
                <a:solidFill>
                  <a:schemeClr val="bg1"/>
                </a:solidFill>
                <a:latin typeface="+mj-lt"/>
              </a:rPr>
              <a:t>The red herrings that will mislead the reader are: </a:t>
            </a:r>
          </a:p>
          <a:p>
            <a:r>
              <a:rPr lang="en-US" b="1" dirty="0">
                <a:solidFill>
                  <a:schemeClr val="bg1"/>
                </a:solidFill>
                <a:latin typeface="+mj-lt"/>
              </a:rPr>
              <a:t>The final clue that leads the detective to the murderer is: </a:t>
            </a:r>
          </a:p>
          <a:p>
            <a:pPr marL="0" indent="0">
              <a:buNone/>
            </a:pPr>
            <a:endParaRPr lang="en-US" b="1" dirty="0">
              <a:solidFill>
                <a:schemeClr val="bg1"/>
              </a:solidFill>
              <a:latin typeface="+mj-lt"/>
            </a:endParaRPr>
          </a:p>
        </p:txBody>
      </p:sp>
    </p:spTree>
    <p:extLst>
      <p:ext uri="{BB962C8B-B14F-4D97-AF65-F5344CB8AC3E}">
        <p14:creationId xmlns:p14="http://schemas.microsoft.com/office/powerpoint/2010/main" val="2717469041"/>
      </p:ext>
    </p:extLst>
  </p:cSld>
  <p:clrMapOvr>
    <a:masterClrMapping/>
  </p:clrMapOvr>
</p:sld>
</file>

<file path=ppt/theme/theme1.xml><?xml version="1.0" encoding="utf-8"?>
<a:theme xmlns:a="http://schemas.openxmlformats.org/drawingml/2006/main" name="SketchyVTI">
  <a:themeElements>
    <a:clrScheme name="AnalogousFromLightSeedLeftStep">
      <a:dk1>
        <a:srgbClr val="000000"/>
      </a:dk1>
      <a:lt1>
        <a:srgbClr val="FFFFFF"/>
      </a:lt1>
      <a:dk2>
        <a:srgbClr val="41242D"/>
      </a:dk2>
      <a:lt2>
        <a:srgbClr val="E4E2E8"/>
      </a:lt2>
      <a:accent1>
        <a:srgbClr val="9AA57D"/>
      </a:accent1>
      <a:accent2>
        <a:srgbClr val="A9A274"/>
      </a:accent2>
      <a:accent3>
        <a:srgbClr val="BB9B82"/>
      </a:accent3>
      <a:accent4>
        <a:srgbClr val="BA807F"/>
      </a:accent4>
      <a:accent5>
        <a:srgbClr val="C491A5"/>
      </a:accent5>
      <a:accent6>
        <a:srgbClr val="BA7FAE"/>
      </a:accent6>
      <a:hlink>
        <a:srgbClr val="7F6CB0"/>
      </a:hlink>
      <a:folHlink>
        <a:srgbClr val="7F7F7F"/>
      </a:folHlink>
    </a:clrScheme>
    <a:fontScheme name="Sketchy_SerifHand">
      <a:majorFont>
        <a:latin typeface="Modern Love"/>
        <a:ea typeface=""/>
        <a:cs typeface=""/>
      </a:majorFont>
      <a:minorFont>
        <a:latin typeface="The Ha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ketchyVTI" id="{A6D2C935-A6E4-4DD9-BCC5-5AE2504DB8EA}" vid="{F0754072-50B6-4C01-B911-67246C9F58D2}"/>
    </a:ext>
  </a:extLst>
</a:theme>
</file>

<file path=docProps/app.xml><?xml version="1.0" encoding="utf-8"?>
<Properties xmlns="http://schemas.openxmlformats.org/officeDocument/2006/extended-properties" xmlns:vt="http://schemas.openxmlformats.org/officeDocument/2006/docPropsVTypes">
  <TotalTime>131</TotalTime>
  <Words>653</Words>
  <Application>Microsoft Office PowerPoint</Application>
  <PresentationFormat>Widescreen</PresentationFormat>
  <Paragraphs>54</Paragraphs>
  <Slides>16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Modern Love</vt:lpstr>
      <vt:lpstr>The Hand</vt:lpstr>
      <vt:lpstr>SketchyVTI</vt:lpstr>
      <vt:lpstr>Detective Story Unit 3</vt:lpstr>
      <vt:lpstr>Detective Story UNIT 3</vt:lpstr>
      <vt:lpstr>Brainstorming Features you know about Detective Story </vt:lpstr>
      <vt:lpstr>1. Features of the Detective Genre </vt:lpstr>
      <vt:lpstr>2. Solving a Mystery </vt:lpstr>
      <vt:lpstr>S.S Van Dine “Twenty Rules of Writing Detective Stories </vt:lpstr>
      <vt:lpstr>PowerPoint Presentation</vt:lpstr>
      <vt:lpstr>PowerPoint Presentation</vt:lpstr>
      <vt:lpstr>3. Character </vt:lpstr>
      <vt:lpstr>4. Creating tension </vt:lpstr>
      <vt:lpstr>5. Plot </vt:lpstr>
      <vt:lpstr>6. Openings (Creative Writing assignment)  </vt:lpstr>
      <vt:lpstr>7. Building Description</vt:lpstr>
      <vt:lpstr>8. Providing the Clues </vt:lpstr>
      <vt:lpstr>9. Planning a Story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Detective Story Unit 3</dc:title>
  <dc:creator>맹 예원</dc:creator>
  <cp:lastModifiedBy>맹 예원</cp:lastModifiedBy>
  <cp:revision>9</cp:revision>
  <dcterms:created xsi:type="dcterms:W3CDTF">2020-06-28T11:46:35Z</dcterms:created>
  <dcterms:modified xsi:type="dcterms:W3CDTF">2020-06-28T13:58:07Z</dcterms:modified>
</cp:coreProperties>
</file>