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73" r:id="rId110"/>
    <p:sldId id="374" r:id="rId111"/>
    <p:sldId id="375" r:id="rId112"/>
    <p:sldId id="376" r:id="rId113"/>
    <p:sldId id="377" r:id="rId114"/>
    <p:sldId id="378" r:id="rId115"/>
    <p:sldId id="379" r:id="rId116"/>
    <p:sldId id="380" r:id="rId117"/>
    <p:sldId id="381" r:id="rId118"/>
    <p:sldId id="382" r:id="rId119"/>
    <p:sldId id="372" r:id="rId1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1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7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1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8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A052-E75C-44A0-B47D-32579C1189B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91B1-DE1B-4DDC-8908-F2254E7E6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9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E0E3-7E3D-423E-88B1-A0F044585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479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/>
              <a:t>initiate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424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DFD3C-AA07-4A83-9FDE-2E5E04B05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50C480-54C3-4F5E-989F-39167B2E94E2}"/>
              </a:ext>
            </a:extLst>
          </p:cNvPr>
          <p:cNvSpPr txBox="1">
            <a:spLocks/>
          </p:cNvSpPr>
          <p:nvPr/>
        </p:nvSpPr>
        <p:spPr>
          <a:xfrm>
            <a:off x="1524000" y="15844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Indecisive 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681ABC5-0F5B-4881-9D74-2565DF966F8E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Start, begin, originate, commence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89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tremendous</a:t>
            </a:r>
          </a:p>
        </p:txBody>
      </p:sp>
    </p:spTree>
    <p:extLst>
      <p:ext uri="{BB962C8B-B14F-4D97-AF65-F5344CB8AC3E}">
        <p14:creationId xmlns:p14="http://schemas.microsoft.com/office/powerpoint/2010/main" val="360664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Great, large, gigantic, huge</a:t>
            </a:r>
            <a:endParaRPr lang="en-US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F16A1E-5CA8-4DBA-B0AE-49E2A8BEFF1E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9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breakthrough</a:t>
            </a:r>
          </a:p>
        </p:txBody>
      </p:sp>
    </p:spTree>
    <p:extLst>
      <p:ext uri="{BB962C8B-B14F-4D97-AF65-F5344CB8AC3E}">
        <p14:creationId xmlns:p14="http://schemas.microsoft.com/office/powerpoint/2010/main" val="289878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C039-53C7-4D24-BDF5-34C8B7C8E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5F350-B853-4EC5-88AB-A12D037E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Advance, progress</a:t>
            </a:r>
            <a:endParaRPr lang="en-US" sz="6600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230A97-F0FB-40B4-9B0C-465B84098432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3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DE2BE-8597-4C62-AD28-DE9868A23EFA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bg1"/>
                </a:solidFill>
              </a:rPr>
              <a:t>nable</a:t>
            </a:r>
            <a:r>
              <a:rPr lang="en-US" b="1" dirty="0">
                <a:solidFill>
                  <a:schemeClr val="bg1"/>
                </a:solidFill>
              </a:rPr>
              <a:t> to decide 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3D74A-786E-4E48-93AD-07402AC3506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Cope with</a:t>
            </a:r>
          </a:p>
        </p:txBody>
      </p:sp>
    </p:spTree>
    <p:extLst>
      <p:ext uri="{BB962C8B-B14F-4D97-AF65-F5344CB8AC3E}">
        <p14:creationId xmlns:p14="http://schemas.microsoft.com/office/powerpoint/2010/main" val="6255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3E799C-4F67-4A70-B3DE-4B99EC5ACD70}"/>
              </a:ext>
            </a:extLst>
          </p:cNvPr>
          <p:cNvSpPr txBox="1">
            <a:spLocks/>
          </p:cNvSpPr>
          <p:nvPr/>
        </p:nvSpPr>
        <p:spPr>
          <a:xfrm>
            <a:off x="1676400" y="17368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Deal with, manage, handle</a:t>
            </a:r>
            <a:endParaRPr 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20F5BE-51D7-49BC-AF84-085B623AB78E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6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C38D92-E87C-42D8-A4B1-484FD6AFBFD3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/>
              <a:t>inducement</a:t>
            </a:r>
          </a:p>
        </p:txBody>
      </p:sp>
    </p:spTree>
    <p:extLst>
      <p:ext uri="{BB962C8B-B14F-4D97-AF65-F5344CB8AC3E}">
        <p14:creationId xmlns:p14="http://schemas.microsoft.com/office/powerpoint/2010/main" val="5404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CA2FF6-9B98-4F12-810E-9FB1A5931B6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Incentive, incitement, lure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4095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CF3C47-4F0B-4D7D-BDD8-D86D34E5C27F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Irreversible </a:t>
            </a:r>
          </a:p>
        </p:txBody>
      </p:sp>
    </p:spTree>
    <p:extLst>
      <p:ext uri="{BB962C8B-B14F-4D97-AF65-F5344CB8AC3E}">
        <p14:creationId xmlns:p14="http://schemas.microsoft.com/office/powerpoint/2010/main" val="355439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Irreparable, irrevocable, irremediable </a:t>
            </a:r>
          </a:p>
        </p:txBody>
      </p:sp>
    </p:spTree>
    <p:extLst>
      <p:ext uri="{BB962C8B-B14F-4D97-AF65-F5344CB8AC3E}">
        <p14:creationId xmlns:p14="http://schemas.microsoft.com/office/powerpoint/2010/main" val="62015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D76B0-6005-4753-B2AE-8A0889269E4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Comprise </a:t>
            </a:r>
          </a:p>
        </p:txBody>
      </p:sp>
    </p:spTree>
    <p:extLst>
      <p:ext uri="{BB962C8B-B14F-4D97-AF65-F5344CB8AC3E}">
        <p14:creationId xmlns:p14="http://schemas.microsoft.com/office/powerpoint/2010/main" val="373161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99918-518B-47FC-83CB-F9269AFFA1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Include, encompass</a:t>
            </a:r>
          </a:p>
        </p:txBody>
      </p:sp>
    </p:spTree>
    <p:extLst>
      <p:ext uri="{BB962C8B-B14F-4D97-AF65-F5344CB8AC3E}">
        <p14:creationId xmlns:p14="http://schemas.microsoft.com/office/powerpoint/2010/main" val="409450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564EDD-BF26-45CB-BCBC-7B92E8216C2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culmination</a:t>
            </a:r>
          </a:p>
        </p:txBody>
      </p:sp>
    </p:spTree>
    <p:extLst>
      <p:ext uri="{BB962C8B-B14F-4D97-AF65-F5344CB8AC3E}">
        <p14:creationId xmlns:p14="http://schemas.microsoft.com/office/powerpoint/2010/main" val="4778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F3ECBB-331E-4690-9407-07F98E0C9DE8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High point, apex, pinnacle</a:t>
            </a:r>
          </a:p>
        </p:txBody>
      </p:sp>
    </p:spTree>
    <p:extLst>
      <p:ext uri="{BB962C8B-B14F-4D97-AF65-F5344CB8AC3E}">
        <p14:creationId xmlns:p14="http://schemas.microsoft.com/office/powerpoint/2010/main" val="35239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2C6877-B3B2-4D83-A0C6-DAD3A5E3125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allegiance</a:t>
            </a:r>
          </a:p>
        </p:txBody>
      </p:sp>
    </p:spTree>
    <p:extLst>
      <p:ext uri="{BB962C8B-B14F-4D97-AF65-F5344CB8AC3E}">
        <p14:creationId xmlns:p14="http://schemas.microsoft.com/office/powerpoint/2010/main" val="1739211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E867E-1958-4944-80E3-2F51B874FE46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Loyalty, fidelity, commitment, dedication</a:t>
            </a:r>
          </a:p>
        </p:txBody>
      </p:sp>
    </p:spTree>
    <p:extLst>
      <p:ext uri="{BB962C8B-B14F-4D97-AF65-F5344CB8AC3E}">
        <p14:creationId xmlns:p14="http://schemas.microsoft.com/office/powerpoint/2010/main" val="200985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notable</a:t>
            </a:r>
          </a:p>
        </p:txBody>
      </p:sp>
    </p:spTree>
    <p:extLst>
      <p:ext uri="{BB962C8B-B14F-4D97-AF65-F5344CB8AC3E}">
        <p14:creationId xmlns:p14="http://schemas.microsoft.com/office/powerpoint/2010/main" val="2489263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Remarkable, outstanding, important </a:t>
            </a:r>
          </a:p>
        </p:txBody>
      </p:sp>
    </p:spTree>
    <p:extLst>
      <p:ext uri="{BB962C8B-B14F-4D97-AF65-F5344CB8AC3E}">
        <p14:creationId xmlns:p14="http://schemas.microsoft.com/office/powerpoint/2010/main" val="341338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Idiosyncrasy </a:t>
            </a:r>
          </a:p>
        </p:txBody>
      </p:sp>
    </p:spTree>
    <p:extLst>
      <p:ext uri="{BB962C8B-B14F-4D97-AF65-F5344CB8AC3E}">
        <p14:creationId xmlns:p14="http://schemas.microsoft.com/office/powerpoint/2010/main" val="2161060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Peculiarity, eccentricity, oddity </a:t>
            </a:r>
          </a:p>
        </p:txBody>
      </p:sp>
    </p:spTree>
    <p:extLst>
      <p:ext uri="{BB962C8B-B14F-4D97-AF65-F5344CB8AC3E}">
        <p14:creationId xmlns:p14="http://schemas.microsoft.com/office/powerpoint/2010/main" val="230350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minute</a:t>
            </a:r>
          </a:p>
        </p:txBody>
      </p:sp>
    </p:spTree>
    <p:extLst>
      <p:ext uri="{BB962C8B-B14F-4D97-AF65-F5344CB8AC3E}">
        <p14:creationId xmlns:p14="http://schemas.microsoft.com/office/powerpoint/2010/main" val="3264136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Tiny, very small, diminutive</a:t>
            </a:r>
          </a:p>
        </p:txBody>
      </p:sp>
    </p:spTree>
    <p:extLst>
      <p:ext uri="{BB962C8B-B14F-4D97-AF65-F5344CB8AC3E}">
        <p14:creationId xmlns:p14="http://schemas.microsoft.com/office/powerpoint/2010/main" val="26638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8AE2FC-8677-45FB-AB11-EFE390FC8857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markedly</a:t>
            </a:r>
          </a:p>
        </p:txBody>
      </p:sp>
    </p:spTree>
    <p:extLst>
      <p:ext uri="{BB962C8B-B14F-4D97-AF65-F5344CB8AC3E}">
        <p14:creationId xmlns:p14="http://schemas.microsoft.com/office/powerpoint/2010/main" val="279164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7A7709-B17D-4FAF-8867-80E3D9D43545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Significantly, noticeably, considerably, substantially</a:t>
            </a:r>
          </a:p>
        </p:txBody>
      </p:sp>
    </p:spTree>
    <p:extLst>
      <p:ext uri="{BB962C8B-B14F-4D97-AF65-F5344CB8AC3E}">
        <p14:creationId xmlns:p14="http://schemas.microsoft.com/office/powerpoint/2010/main" val="233595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103288-CD5C-44CE-AC95-C29CFCE5F838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Markedly</a:t>
            </a:r>
          </a:p>
        </p:txBody>
      </p:sp>
    </p:spTree>
    <p:extLst>
      <p:ext uri="{BB962C8B-B14F-4D97-AF65-F5344CB8AC3E}">
        <p14:creationId xmlns:p14="http://schemas.microsoft.com/office/powerpoint/2010/main" val="125981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F4902E-1CBF-4D6B-8F49-9B585C2819AA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Significantly, noticeably, considerably, substantially </a:t>
            </a:r>
          </a:p>
        </p:txBody>
      </p:sp>
    </p:spTree>
    <p:extLst>
      <p:ext uri="{BB962C8B-B14F-4D97-AF65-F5344CB8AC3E}">
        <p14:creationId xmlns:p14="http://schemas.microsoft.com/office/powerpoint/2010/main" val="430055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phenomenon</a:t>
            </a:r>
          </a:p>
        </p:txBody>
      </p:sp>
    </p:spTree>
    <p:extLst>
      <p:ext uri="{BB962C8B-B14F-4D97-AF65-F5344CB8AC3E}">
        <p14:creationId xmlns:p14="http://schemas.microsoft.com/office/powerpoint/2010/main" val="927499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Occurrence, incident </a:t>
            </a:r>
          </a:p>
        </p:txBody>
      </p:sp>
    </p:spTree>
    <p:extLst>
      <p:ext uri="{BB962C8B-B14F-4D97-AF65-F5344CB8AC3E}">
        <p14:creationId xmlns:p14="http://schemas.microsoft.com/office/powerpoint/2010/main" val="151054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Disseminate </a:t>
            </a:r>
          </a:p>
        </p:txBody>
      </p:sp>
    </p:spTree>
    <p:extLst>
      <p:ext uri="{BB962C8B-B14F-4D97-AF65-F5344CB8AC3E}">
        <p14:creationId xmlns:p14="http://schemas.microsoft.com/office/powerpoint/2010/main" val="3181906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Spread, disperse, distribute</a:t>
            </a:r>
          </a:p>
        </p:txBody>
      </p:sp>
    </p:spTree>
    <p:extLst>
      <p:ext uri="{BB962C8B-B14F-4D97-AF65-F5344CB8AC3E}">
        <p14:creationId xmlns:p14="http://schemas.microsoft.com/office/powerpoint/2010/main" val="78880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current</a:t>
            </a:r>
          </a:p>
        </p:txBody>
      </p:sp>
    </p:spTree>
    <p:extLst>
      <p:ext uri="{BB962C8B-B14F-4D97-AF65-F5344CB8AC3E}">
        <p14:creationId xmlns:p14="http://schemas.microsoft.com/office/powerpoint/2010/main" val="374814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Present, existing</a:t>
            </a:r>
          </a:p>
        </p:txBody>
      </p:sp>
    </p:spTree>
    <p:extLst>
      <p:ext uri="{BB962C8B-B14F-4D97-AF65-F5344CB8AC3E}">
        <p14:creationId xmlns:p14="http://schemas.microsoft.com/office/powerpoint/2010/main" val="836164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detrimental</a:t>
            </a:r>
          </a:p>
        </p:txBody>
      </p:sp>
    </p:spTree>
    <p:extLst>
      <p:ext uri="{BB962C8B-B14F-4D97-AF65-F5344CB8AC3E}">
        <p14:creationId xmlns:p14="http://schemas.microsoft.com/office/powerpoint/2010/main" val="156012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Harmful, injurious, damaging, pernicious</a:t>
            </a:r>
          </a:p>
        </p:txBody>
      </p:sp>
    </p:spTree>
    <p:extLst>
      <p:ext uri="{BB962C8B-B14F-4D97-AF65-F5344CB8AC3E}">
        <p14:creationId xmlns:p14="http://schemas.microsoft.com/office/powerpoint/2010/main" val="236049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presume</a:t>
            </a:r>
          </a:p>
        </p:txBody>
      </p:sp>
    </p:spTree>
    <p:extLst>
      <p:ext uri="{BB962C8B-B14F-4D97-AF65-F5344CB8AC3E}">
        <p14:creationId xmlns:p14="http://schemas.microsoft.com/office/powerpoint/2010/main" val="3413676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Believe, accept as true</a:t>
            </a:r>
          </a:p>
        </p:txBody>
      </p:sp>
    </p:spTree>
    <p:extLst>
      <p:ext uri="{BB962C8B-B14F-4D97-AF65-F5344CB8AC3E}">
        <p14:creationId xmlns:p14="http://schemas.microsoft.com/office/powerpoint/2010/main" val="2267159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anarchy</a:t>
            </a:r>
          </a:p>
        </p:txBody>
      </p:sp>
    </p:spTree>
    <p:extLst>
      <p:ext uri="{BB962C8B-B14F-4D97-AF65-F5344CB8AC3E}">
        <p14:creationId xmlns:p14="http://schemas.microsoft.com/office/powerpoint/2010/main" val="239575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Disorder, chaos, disorganization</a:t>
            </a:r>
          </a:p>
        </p:txBody>
      </p:sp>
    </p:spTree>
    <p:extLst>
      <p:ext uri="{BB962C8B-B14F-4D97-AF65-F5344CB8AC3E}">
        <p14:creationId xmlns:p14="http://schemas.microsoft.com/office/powerpoint/2010/main" val="301008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snake</a:t>
            </a:r>
          </a:p>
        </p:txBody>
      </p:sp>
    </p:spTree>
    <p:extLst>
      <p:ext uri="{BB962C8B-B14F-4D97-AF65-F5344CB8AC3E}">
        <p14:creationId xmlns:p14="http://schemas.microsoft.com/office/powerpoint/2010/main" val="364874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Wind, meander, curve, twist</a:t>
            </a:r>
          </a:p>
        </p:txBody>
      </p:sp>
    </p:spTree>
    <p:extLst>
      <p:ext uri="{BB962C8B-B14F-4D97-AF65-F5344CB8AC3E}">
        <p14:creationId xmlns:p14="http://schemas.microsoft.com/office/powerpoint/2010/main" val="229613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sophisticated</a:t>
            </a:r>
          </a:p>
        </p:txBody>
      </p:sp>
    </p:spTree>
    <p:extLst>
      <p:ext uri="{BB962C8B-B14F-4D97-AF65-F5344CB8AC3E}">
        <p14:creationId xmlns:p14="http://schemas.microsoft.com/office/powerpoint/2010/main" val="104189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complex</a:t>
            </a:r>
          </a:p>
        </p:txBody>
      </p:sp>
    </p:spTree>
    <p:extLst>
      <p:ext uri="{BB962C8B-B14F-4D97-AF65-F5344CB8AC3E}">
        <p14:creationId xmlns:p14="http://schemas.microsoft.com/office/powerpoint/2010/main" val="271413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derive</a:t>
            </a:r>
          </a:p>
        </p:txBody>
      </p:sp>
    </p:spTree>
    <p:extLst>
      <p:ext uri="{BB962C8B-B14F-4D97-AF65-F5344CB8AC3E}">
        <p14:creationId xmlns:p14="http://schemas.microsoft.com/office/powerpoint/2010/main" val="2424585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Originate, trace, obtain, gain</a:t>
            </a:r>
          </a:p>
        </p:txBody>
      </p:sp>
    </p:spTree>
    <p:extLst>
      <p:ext uri="{BB962C8B-B14F-4D97-AF65-F5344CB8AC3E}">
        <p14:creationId xmlns:p14="http://schemas.microsoft.com/office/powerpoint/2010/main" val="1543825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sole</a:t>
            </a:r>
          </a:p>
        </p:txBody>
      </p:sp>
    </p:spTree>
    <p:extLst>
      <p:ext uri="{BB962C8B-B14F-4D97-AF65-F5344CB8AC3E}">
        <p14:creationId xmlns:p14="http://schemas.microsoft.com/office/powerpoint/2010/main" val="35281954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Only, single, solitary</a:t>
            </a:r>
          </a:p>
        </p:txBody>
      </p:sp>
    </p:spTree>
    <p:extLst>
      <p:ext uri="{BB962C8B-B14F-4D97-AF65-F5344CB8AC3E}">
        <p14:creationId xmlns:p14="http://schemas.microsoft.com/office/powerpoint/2010/main" val="1384177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embellish</a:t>
            </a:r>
          </a:p>
        </p:txBody>
      </p:sp>
    </p:spTree>
    <p:extLst>
      <p:ext uri="{BB962C8B-B14F-4D97-AF65-F5344CB8AC3E}">
        <p14:creationId xmlns:p14="http://schemas.microsoft.com/office/powerpoint/2010/main" val="350227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Decorate, make attractive, adorn, beautify, ornament</a:t>
            </a:r>
          </a:p>
        </p:txBody>
      </p:sp>
    </p:spTree>
    <p:extLst>
      <p:ext uri="{BB962C8B-B14F-4D97-AF65-F5344CB8AC3E}">
        <p14:creationId xmlns:p14="http://schemas.microsoft.com/office/powerpoint/2010/main" val="33817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Antagonize </a:t>
            </a:r>
          </a:p>
        </p:txBody>
      </p:sp>
    </p:spTree>
    <p:extLst>
      <p:ext uri="{BB962C8B-B14F-4D97-AF65-F5344CB8AC3E}">
        <p14:creationId xmlns:p14="http://schemas.microsoft.com/office/powerpoint/2010/main" val="2702373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Anger, aggravate, counteract</a:t>
            </a:r>
          </a:p>
        </p:txBody>
      </p:sp>
    </p:spTree>
    <p:extLst>
      <p:ext uri="{BB962C8B-B14F-4D97-AF65-F5344CB8AC3E}">
        <p14:creationId xmlns:p14="http://schemas.microsoft.com/office/powerpoint/2010/main" val="1189764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yearn</a:t>
            </a:r>
          </a:p>
        </p:txBody>
      </p:sp>
    </p:spTree>
    <p:extLst>
      <p:ext uri="{BB962C8B-B14F-4D97-AF65-F5344CB8AC3E}">
        <p14:creationId xmlns:p14="http://schemas.microsoft.com/office/powerpoint/2010/main" val="673936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Long, desire, crave, pine</a:t>
            </a:r>
          </a:p>
        </p:txBody>
      </p:sp>
    </p:spTree>
    <p:extLst>
      <p:ext uri="{BB962C8B-B14F-4D97-AF65-F5344CB8AC3E}">
        <p14:creationId xmlns:p14="http://schemas.microsoft.com/office/powerpoint/2010/main" val="4003251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permit</a:t>
            </a:r>
          </a:p>
        </p:txBody>
      </p:sp>
    </p:spTree>
    <p:extLst>
      <p:ext uri="{BB962C8B-B14F-4D97-AF65-F5344CB8AC3E}">
        <p14:creationId xmlns:p14="http://schemas.microsoft.com/office/powerpoint/2010/main" val="100627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Allow, let, approve</a:t>
            </a:r>
          </a:p>
        </p:txBody>
      </p:sp>
    </p:spTree>
    <p:extLst>
      <p:ext uri="{BB962C8B-B14F-4D97-AF65-F5344CB8AC3E}">
        <p14:creationId xmlns:p14="http://schemas.microsoft.com/office/powerpoint/2010/main" val="26788346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scarcity</a:t>
            </a:r>
          </a:p>
        </p:txBody>
      </p:sp>
    </p:spTree>
    <p:extLst>
      <p:ext uri="{BB962C8B-B14F-4D97-AF65-F5344CB8AC3E}">
        <p14:creationId xmlns:p14="http://schemas.microsoft.com/office/powerpoint/2010/main" val="2628772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Lack, shortage, insufficiency, deficiency</a:t>
            </a:r>
          </a:p>
        </p:txBody>
      </p:sp>
    </p:spTree>
    <p:extLst>
      <p:ext uri="{BB962C8B-B14F-4D97-AF65-F5344CB8AC3E}">
        <p14:creationId xmlns:p14="http://schemas.microsoft.com/office/powerpoint/2010/main" val="14102370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renounce</a:t>
            </a:r>
          </a:p>
        </p:txBody>
      </p:sp>
    </p:spTree>
    <p:extLst>
      <p:ext uri="{BB962C8B-B14F-4D97-AF65-F5344CB8AC3E}">
        <p14:creationId xmlns:p14="http://schemas.microsoft.com/office/powerpoint/2010/main" val="15033109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Give up, reject, relinquish</a:t>
            </a:r>
          </a:p>
        </p:txBody>
      </p:sp>
    </p:spTree>
    <p:extLst>
      <p:ext uri="{BB962C8B-B14F-4D97-AF65-F5344CB8AC3E}">
        <p14:creationId xmlns:p14="http://schemas.microsoft.com/office/powerpoint/2010/main" val="11238950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Keep in check</a:t>
            </a:r>
          </a:p>
        </p:txBody>
      </p:sp>
    </p:spTree>
    <p:extLst>
      <p:ext uri="{BB962C8B-B14F-4D97-AF65-F5344CB8AC3E}">
        <p14:creationId xmlns:p14="http://schemas.microsoft.com/office/powerpoint/2010/main" val="1897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Limit, control, restrict, restrain</a:t>
            </a:r>
          </a:p>
        </p:txBody>
      </p:sp>
    </p:spTree>
    <p:extLst>
      <p:ext uri="{BB962C8B-B14F-4D97-AF65-F5344CB8AC3E}">
        <p14:creationId xmlns:p14="http://schemas.microsoft.com/office/powerpoint/2010/main" val="40667691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subsistence</a:t>
            </a:r>
          </a:p>
        </p:txBody>
      </p:sp>
    </p:spTree>
    <p:extLst>
      <p:ext uri="{BB962C8B-B14F-4D97-AF65-F5344CB8AC3E}">
        <p14:creationId xmlns:p14="http://schemas.microsoft.com/office/powerpoint/2010/main" val="840132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Survival, existence, living</a:t>
            </a:r>
          </a:p>
        </p:txBody>
      </p:sp>
    </p:spTree>
    <p:extLst>
      <p:ext uri="{BB962C8B-B14F-4D97-AF65-F5344CB8AC3E}">
        <p14:creationId xmlns:p14="http://schemas.microsoft.com/office/powerpoint/2010/main" val="21150244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annually</a:t>
            </a:r>
          </a:p>
        </p:txBody>
      </p:sp>
    </p:spTree>
    <p:extLst>
      <p:ext uri="{BB962C8B-B14F-4D97-AF65-F5344CB8AC3E}">
        <p14:creationId xmlns:p14="http://schemas.microsoft.com/office/powerpoint/2010/main" val="588909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Each year, yearly, every year</a:t>
            </a:r>
          </a:p>
        </p:txBody>
      </p:sp>
    </p:spTree>
    <p:extLst>
      <p:ext uri="{BB962C8B-B14F-4D97-AF65-F5344CB8AC3E}">
        <p14:creationId xmlns:p14="http://schemas.microsoft.com/office/powerpoint/2010/main" val="3871799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emerge</a:t>
            </a:r>
          </a:p>
        </p:txBody>
      </p:sp>
    </p:spTree>
    <p:extLst>
      <p:ext uri="{BB962C8B-B14F-4D97-AF65-F5344CB8AC3E}">
        <p14:creationId xmlns:p14="http://schemas.microsoft.com/office/powerpoint/2010/main" val="398060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Appear, loom, spring up, come out, develop </a:t>
            </a:r>
          </a:p>
        </p:txBody>
      </p:sp>
    </p:spTree>
    <p:extLst>
      <p:ext uri="{BB962C8B-B14F-4D97-AF65-F5344CB8AC3E}">
        <p14:creationId xmlns:p14="http://schemas.microsoft.com/office/powerpoint/2010/main" val="74773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customary</a:t>
            </a:r>
          </a:p>
        </p:txBody>
      </p:sp>
    </p:spTree>
    <p:extLst>
      <p:ext uri="{BB962C8B-B14F-4D97-AF65-F5344CB8AC3E}">
        <p14:creationId xmlns:p14="http://schemas.microsoft.com/office/powerpoint/2010/main" val="4122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Habitual, traditional, typical, accustomed</a:t>
            </a:r>
          </a:p>
        </p:txBody>
      </p:sp>
    </p:spTree>
    <p:extLst>
      <p:ext uri="{BB962C8B-B14F-4D97-AF65-F5344CB8AC3E}">
        <p14:creationId xmlns:p14="http://schemas.microsoft.com/office/powerpoint/2010/main" val="1309245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widely</a:t>
            </a:r>
          </a:p>
        </p:txBody>
      </p:sp>
    </p:spTree>
    <p:extLst>
      <p:ext uri="{BB962C8B-B14F-4D97-AF65-F5344CB8AC3E}">
        <p14:creationId xmlns:p14="http://schemas.microsoft.com/office/powerpoint/2010/main" val="39444668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Extensively, broadly</a:t>
            </a:r>
          </a:p>
        </p:txBody>
      </p:sp>
    </p:spTree>
    <p:extLst>
      <p:ext uri="{BB962C8B-B14F-4D97-AF65-F5344CB8AC3E}">
        <p14:creationId xmlns:p14="http://schemas.microsoft.com/office/powerpoint/2010/main" val="28902427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assign</a:t>
            </a:r>
          </a:p>
        </p:txBody>
      </p:sp>
    </p:spTree>
    <p:extLst>
      <p:ext uri="{BB962C8B-B14F-4D97-AF65-F5344CB8AC3E}">
        <p14:creationId xmlns:p14="http://schemas.microsoft.com/office/powerpoint/2010/main" val="37573947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Specify, designate, appoint</a:t>
            </a:r>
          </a:p>
        </p:txBody>
      </p:sp>
    </p:spTree>
    <p:extLst>
      <p:ext uri="{BB962C8B-B14F-4D97-AF65-F5344CB8AC3E}">
        <p14:creationId xmlns:p14="http://schemas.microsoft.com/office/powerpoint/2010/main" val="272596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equivocal</a:t>
            </a:r>
          </a:p>
        </p:txBody>
      </p:sp>
    </p:spTree>
    <p:extLst>
      <p:ext uri="{BB962C8B-B14F-4D97-AF65-F5344CB8AC3E}">
        <p14:creationId xmlns:p14="http://schemas.microsoft.com/office/powerpoint/2010/main" val="11890536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Ambiguous, vague, obscure, uncertain</a:t>
            </a:r>
          </a:p>
        </p:txBody>
      </p:sp>
    </p:spTree>
    <p:extLst>
      <p:ext uri="{BB962C8B-B14F-4D97-AF65-F5344CB8AC3E}">
        <p14:creationId xmlns:p14="http://schemas.microsoft.com/office/powerpoint/2010/main" val="39548732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release</a:t>
            </a:r>
          </a:p>
        </p:txBody>
      </p:sp>
    </p:spTree>
    <p:extLst>
      <p:ext uri="{BB962C8B-B14F-4D97-AF65-F5344CB8AC3E}">
        <p14:creationId xmlns:p14="http://schemas.microsoft.com/office/powerpoint/2010/main" val="2486981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Free, liberate, loose</a:t>
            </a:r>
          </a:p>
        </p:txBody>
      </p:sp>
    </p:spTree>
    <p:extLst>
      <p:ext uri="{BB962C8B-B14F-4D97-AF65-F5344CB8AC3E}">
        <p14:creationId xmlns:p14="http://schemas.microsoft.com/office/powerpoint/2010/main" val="78480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essentially</a:t>
            </a:r>
          </a:p>
        </p:txBody>
      </p:sp>
    </p:spTree>
    <p:extLst>
      <p:ext uri="{BB962C8B-B14F-4D97-AF65-F5344CB8AC3E}">
        <p14:creationId xmlns:p14="http://schemas.microsoft.com/office/powerpoint/2010/main" val="3560154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Basically, fundamentally, primarily</a:t>
            </a:r>
          </a:p>
        </p:txBody>
      </p:sp>
    </p:spTree>
    <p:extLst>
      <p:ext uri="{BB962C8B-B14F-4D97-AF65-F5344CB8AC3E}">
        <p14:creationId xmlns:p14="http://schemas.microsoft.com/office/powerpoint/2010/main" val="17059699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oversee</a:t>
            </a:r>
          </a:p>
        </p:txBody>
      </p:sp>
    </p:spTree>
    <p:extLst>
      <p:ext uri="{BB962C8B-B14F-4D97-AF65-F5344CB8AC3E}">
        <p14:creationId xmlns:p14="http://schemas.microsoft.com/office/powerpoint/2010/main" val="42074845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Supervise, control, superintend</a:t>
            </a:r>
          </a:p>
        </p:txBody>
      </p:sp>
    </p:spTree>
    <p:extLst>
      <p:ext uri="{BB962C8B-B14F-4D97-AF65-F5344CB8AC3E}">
        <p14:creationId xmlns:p14="http://schemas.microsoft.com/office/powerpoint/2010/main" val="31445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rapidly</a:t>
            </a:r>
          </a:p>
        </p:txBody>
      </p:sp>
    </p:spTree>
    <p:extLst>
      <p:ext uri="{BB962C8B-B14F-4D97-AF65-F5344CB8AC3E}">
        <p14:creationId xmlns:p14="http://schemas.microsoft.com/office/powerpoint/2010/main" val="7707739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Quickly, fast</a:t>
            </a:r>
          </a:p>
        </p:txBody>
      </p:sp>
    </p:spTree>
    <p:extLst>
      <p:ext uri="{BB962C8B-B14F-4D97-AF65-F5344CB8AC3E}">
        <p14:creationId xmlns:p14="http://schemas.microsoft.com/office/powerpoint/2010/main" val="37793580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acknowledge</a:t>
            </a:r>
          </a:p>
        </p:txBody>
      </p:sp>
    </p:spTree>
    <p:extLst>
      <p:ext uri="{BB962C8B-B14F-4D97-AF65-F5344CB8AC3E}">
        <p14:creationId xmlns:p14="http://schemas.microsoft.com/office/powerpoint/2010/main" val="33946711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Recognize, admit, accept</a:t>
            </a:r>
          </a:p>
        </p:txBody>
      </p:sp>
    </p:spTree>
    <p:extLst>
      <p:ext uri="{BB962C8B-B14F-4D97-AF65-F5344CB8AC3E}">
        <p14:creationId xmlns:p14="http://schemas.microsoft.com/office/powerpoint/2010/main" val="29386068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rough</a:t>
            </a:r>
          </a:p>
        </p:txBody>
      </p:sp>
    </p:spTree>
    <p:extLst>
      <p:ext uri="{BB962C8B-B14F-4D97-AF65-F5344CB8AC3E}">
        <p14:creationId xmlns:p14="http://schemas.microsoft.com/office/powerpoint/2010/main" val="15913852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Uneven, rugged, bumpy, coarse</a:t>
            </a:r>
          </a:p>
        </p:txBody>
      </p:sp>
    </p:spTree>
    <p:extLst>
      <p:ext uri="{BB962C8B-B14F-4D97-AF65-F5344CB8AC3E}">
        <p14:creationId xmlns:p14="http://schemas.microsoft.com/office/powerpoint/2010/main" val="21501266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preclude</a:t>
            </a:r>
          </a:p>
        </p:txBody>
      </p:sp>
    </p:spTree>
    <p:extLst>
      <p:ext uri="{BB962C8B-B14F-4D97-AF65-F5344CB8AC3E}">
        <p14:creationId xmlns:p14="http://schemas.microsoft.com/office/powerpoint/2010/main" val="1585537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Prevent, stop, hinder</a:t>
            </a:r>
          </a:p>
        </p:txBody>
      </p:sp>
    </p:spTree>
    <p:extLst>
      <p:ext uri="{BB962C8B-B14F-4D97-AF65-F5344CB8AC3E}">
        <p14:creationId xmlns:p14="http://schemas.microsoft.com/office/powerpoint/2010/main" val="2256647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portable</a:t>
            </a:r>
          </a:p>
        </p:txBody>
      </p:sp>
    </p:spTree>
    <p:extLst>
      <p:ext uri="{BB962C8B-B14F-4D97-AF65-F5344CB8AC3E}">
        <p14:creationId xmlns:p14="http://schemas.microsoft.com/office/powerpoint/2010/main" val="3269278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Able to be carried, mobile, movable</a:t>
            </a:r>
          </a:p>
        </p:txBody>
      </p:sp>
    </p:spTree>
    <p:extLst>
      <p:ext uri="{BB962C8B-B14F-4D97-AF65-F5344CB8AC3E}">
        <p14:creationId xmlns:p14="http://schemas.microsoft.com/office/powerpoint/2010/main" val="505163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Presumable </a:t>
            </a:r>
          </a:p>
        </p:txBody>
      </p:sp>
    </p:spTree>
    <p:extLst>
      <p:ext uri="{BB962C8B-B14F-4D97-AF65-F5344CB8AC3E}">
        <p14:creationId xmlns:p14="http://schemas.microsoft.com/office/powerpoint/2010/main" val="6711910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Probable, likely, possible</a:t>
            </a:r>
          </a:p>
        </p:txBody>
      </p:sp>
    </p:spTree>
    <p:extLst>
      <p:ext uri="{BB962C8B-B14F-4D97-AF65-F5344CB8AC3E}">
        <p14:creationId xmlns:p14="http://schemas.microsoft.com/office/powerpoint/2010/main" val="4269965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calculatedly</a:t>
            </a:r>
          </a:p>
        </p:txBody>
      </p:sp>
    </p:spTree>
    <p:extLst>
      <p:ext uri="{BB962C8B-B14F-4D97-AF65-F5344CB8AC3E}">
        <p14:creationId xmlns:p14="http://schemas.microsoft.com/office/powerpoint/2010/main" val="254562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Deliberately, intentionally, knowingly</a:t>
            </a:r>
          </a:p>
        </p:txBody>
      </p:sp>
    </p:spTree>
    <p:extLst>
      <p:ext uri="{BB962C8B-B14F-4D97-AF65-F5344CB8AC3E}">
        <p14:creationId xmlns:p14="http://schemas.microsoft.com/office/powerpoint/2010/main" val="305854940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deviation</a:t>
            </a:r>
          </a:p>
        </p:txBody>
      </p:sp>
    </p:spTree>
    <p:extLst>
      <p:ext uri="{BB962C8B-B14F-4D97-AF65-F5344CB8AC3E}">
        <p14:creationId xmlns:p14="http://schemas.microsoft.com/office/powerpoint/2010/main" val="34299616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Departure, divergence, aberration </a:t>
            </a:r>
          </a:p>
        </p:txBody>
      </p:sp>
    </p:spTree>
    <p:extLst>
      <p:ext uri="{BB962C8B-B14F-4D97-AF65-F5344CB8AC3E}">
        <p14:creationId xmlns:p14="http://schemas.microsoft.com/office/powerpoint/2010/main" val="31804209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hairline</a:t>
            </a:r>
          </a:p>
        </p:txBody>
      </p:sp>
    </p:spTree>
    <p:extLst>
      <p:ext uri="{BB962C8B-B14F-4D97-AF65-F5344CB8AC3E}">
        <p14:creationId xmlns:p14="http://schemas.microsoft.com/office/powerpoint/2010/main" val="30386433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Slight, thin</a:t>
            </a:r>
          </a:p>
        </p:txBody>
      </p:sp>
    </p:spTree>
    <p:extLst>
      <p:ext uri="{BB962C8B-B14F-4D97-AF65-F5344CB8AC3E}">
        <p14:creationId xmlns:p14="http://schemas.microsoft.com/office/powerpoint/2010/main" val="140886604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formulate</a:t>
            </a:r>
          </a:p>
        </p:txBody>
      </p:sp>
    </p:spTree>
    <p:extLst>
      <p:ext uri="{BB962C8B-B14F-4D97-AF65-F5344CB8AC3E}">
        <p14:creationId xmlns:p14="http://schemas.microsoft.com/office/powerpoint/2010/main" val="371689142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Develop, devise, forge</a:t>
            </a:r>
          </a:p>
        </p:txBody>
      </p:sp>
    </p:spTree>
    <p:extLst>
      <p:ext uri="{BB962C8B-B14F-4D97-AF65-F5344CB8AC3E}">
        <p14:creationId xmlns:p14="http://schemas.microsoft.com/office/powerpoint/2010/main" val="42034808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astute</a:t>
            </a:r>
          </a:p>
        </p:txBody>
      </p:sp>
    </p:spTree>
    <p:extLst>
      <p:ext uri="{BB962C8B-B14F-4D97-AF65-F5344CB8AC3E}">
        <p14:creationId xmlns:p14="http://schemas.microsoft.com/office/powerpoint/2010/main" val="2849729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Insightful, shrewd, clever, sharp</a:t>
            </a:r>
          </a:p>
        </p:txBody>
      </p:sp>
    </p:spTree>
    <p:extLst>
      <p:ext uri="{BB962C8B-B14F-4D97-AF65-F5344CB8AC3E}">
        <p14:creationId xmlns:p14="http://schemas.microsoft.com/office/powerpoint/2010/main" val="175880540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reliable</a:t>
            </a:r>
          </a:p>
        </p:txBody>
      </p:sp>
    </p:spTree>
    <p:extLst>
      <p:ext uri="{BB962C8B-B14F-4D97-AF65-F5344CB8AC3E}">
        <p14:creationId xmlns:p14="http://schemas.microsoft.com/office/powerpoint/2010/main" val="7931795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Dependable, trustworthy, credible</a:t>
            </a:r>
          </a:p>
        </p:txBody>
      </p:sp>
    </p:spTree>
    <p:extLst>
      <p:ext uri="{BB962C8B-B14F-4D97-AF65-F5344CB8AC3E}">
        <p14:creationId xmlns:p14="http://schemas.microsoft.com/office/powerpoint/2010/main" val="32783672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Take precedence over</a:t>
            </a:r>
          </a:p>
        </p:txBody>
      </p:sp>
    </p:spTree>
    <p:extLst>
      <p:ext uri="{BB962C8B-B14F-4D97-AF65-F5344CB8AC3E}">
        <p14:creationId xmlns:p14="http://schemas.microsoft.com/office/powerpoint/2010/main" val="235560922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Be more important than, come before</a:t>
            </a:r>
          </a:p>
        </p:txBody>
      </p:sp>
    </p:spTree>
    <p:extLst>
      <p:ext uri="{BB962C8B-B14F-4D97-AF65-F5344CB8AC3E}">
        <p14:creationId xmlns:p14="http://schemas.microsoft.com/office/powerpoint/2010/main" val="8816502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allusion</a:t>
            </a:r>
          </a:p>
        </p:txBody>
      </p:sp>
    </p:spTree>
    <p:extLst>
      <p:ext uri="{BB962C8B-B14F-4D97-AF65-F5344CB8AC3E}">
        <p14:creationId xmlns:p14="http://schemas.microsoft.com/office/powerpoint/2010/main" val="7075377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Reference, mention, implication, suggestion</a:t>
            </a:r>
          </a:p>
        </p:txBody>
      </p:sp>
    </p:spTree>
    <p:extLst>
      <p:ext uri="{BB962C8B-B14F-4D97-AF65-F5344CB8AC3E}">
        <p14:creationId xmlns:p14="http://schemas.microsoft.com/office/powerpoint/2010/main" val="35152249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locomotion</a:t>
            </a:r>
          </a:p>
        </p:txBody>
      </p:sp>
    </p:spTree>
    <p:extLst>
      <p:ext uri="{BB962C8B-B14F-4D97-AF65-F5344CB8AC3E}">
        <p14:creationId xmlns:p14="http://schemas.microsoft.com/office/powerpoint/2010/main" val="14475181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Movement, motion</a:t>
            </a:r>
          </a:p>
        </p:txBody>
      </p:sp>
    </p:spTree>
    <p:extLst>
      <p:ext uri="{BB962C8B-B14F-4D97-AF65-F5344CB8AC3E}">
        <p14:creationId xmlns:p14="http://schemas.microsoft.com/office/powerpoint/2010/main" val="29665372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principally</a:t>
            </a:r>
          </a:p>
        </p:txBody>
      </p:sp>
    </p:spTree>
    <p:extLst>
      <p:ext uri="{BB962C8B-B14F-4D97-AF65-F5344CB8AC3E}">
        <p14:creationId xmlns:p14="http://schemas.microsoft.com/office/powerpoint/2010/main" val="306556043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mainly</a:t>
            </a:r>
          </a:p>
        </p:txBody>
      </p:sp>
    </p:spTree>
    <p:extLst>
      <p:ext uri="{BB962C8B-B14F-4D97-AF65-F5344CB8AC3E}">
        <p14:creationId xmlns:p14="http://schemas.microsoft.com/office/powerpoint/2010/main" val="1362713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rebellion</a:t>
            </a:r>
          </a:p>
        </p:txBody>
      </p:sp>
    </p:spTree>
    <p:extLst>
      <p:ext uri="{BB962C8B-B14F-4D97-AF65-F5344CB8AC3E}">
        <p14:creationId xmlns:p14="http://schemas.microsoft.com/office/powerpoint/2010/main" val="341248234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Uprising, revolt</a:t>
            </a:r>
          </a:p>
        </p:txBody>
      </p:sp>
    </p:spTree>
    <p:extLst>
      <p:ext uri="{BB962C8B-B14F-4D97-AF65-F5344CB8AC3E}">
        <p14:creationId xmlns:p14="http://schemas.microsoft.com/office/powerpoint/2010/main" val="18924978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982112-1E84-4823-BF39-A998E1619F6A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/>
              <a:t>revive</a:t>
            </a:r>
          </a:p>
        </p:txBody>
      </p:sp>
    </p:spTree>
    <p:extLst>
      <p:ext uri="{BB962C8B-B14F-4D97-AF65-F5344CB8AC3E}">
        <p14:creationId xmlns:p14="http://schemas.microsoft.com/office/powerpoint/2010/main" val="282563486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18211C-0D96-41A9-9545-BCA2E178B284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Indecisive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74F338-CA2B-440C-963D-7DB973D3A003}"/>
              </a:ext>
            </a:extLst>
          </p:cNvPr>
          <p:cNvSpPr txBox="1">
            <a:spLocks/>
          </p:cNvSpPr>
          <p:nvPr/>
        </p:nvSpPr>
        <p:spPr>
          <a:xfrm>
            <a:off x="1676400" y="23876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</a:rPr>
              <a:t>Recover </a:t>
            </a:r>
          </a:p>
        </p:txBody>
      </p:sp>
    </p:spTree>
    <p:extLst>
      <p:ext uri="{BB962C8B-B14F-4D97-AF65-F5344CB8AC3E}">
        <p14:creationId xmlns:p14="http://schemas.microsoft.com/office/powerpoint/2010/main" val="31150720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92EA-4060-48E8-A357-50343EBC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Quiz	</a:t>
            </a:r>
            <a:r>
              <a:rPr lang="en-US" sz="1600" b="1" dirty="0"/>
              <a:t>1. (c) 2. (i) 3. (f) 4. (h) 5. (a) 6. (d), 7. (j), 8. (b) 9. (g), 10. </a:t>
            </a:r>
            <a:r>
              <a:rPr lang="en-US" sz="1600" b="1"/>
              <a:t>(e)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6830C-E67A-4742-AF49-177FA6C96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initiate</a:t>
            </a:r>
          </a:p>
          <a:p>
            <a:pPr marL="514350" indent="-514350">
              <a:buAutoNum type="arabicPeriod"/>
            </a:pPr>
            <a:r>
              <a:rPr lang="en-US" dirty="0"/>
              <a:t>tremendous</a:t>
            </a:r>
          </a:p>
          <a:p>
            <a:pPr marL="514350" indent="-514350">
              <a:buAutoNum type="arabicPeriod"/>
            </a:pPr>
            <a:r>
              <a:rPr lang="en-US" dirty="0"/>
              <a:t>subsistence</a:t>
            </a:r>
          </a:p>
          <a:p>
            <a:pPr marL="514350" indent="-514350">
              <a:buAutoNum type="arabicPeriod"/>
            </a:pPr>
            <a:r>
              <a:rPr lang="en-US" dirty="0"/>
              <a:t>assign</a:t>
            </a:r>
          </a:p>
          <a:p>
            <a:pPr marL="514350" indent="-514350">
              <a:buAutoNum type="arabicPeriod"/>
            </a:pPr>
            <a:r>
              <a:rPr lang="en-US" dirty="0"/>
              <a:t>rough</a:t>
            </a:r>
          </a:p>
          <a:p>
            <a:pPr marL="514350" indent="-514350">
              <a:buAutoNum type="arabicPeriod"/>
            </a:pPr>
            <a:r>
              <a:rPr lang="en-US" dirty="0"/>
              <a:t>permit</a:t>
            </a:r>
          </a:p>
          <a:p>
            <a:pPr marL="514350" indent="-514350">
              <a:buAutoNum type="arabicPeriod"/>
            </a:pPr>
            <a:r>
              <a:rPr lang="en-US" dirty="0"/>
              <a:t>Sophisticated </a:t>
            </a:r>
          </a:p>
          <a:p>
            <a:pPr marL="514350" indent="-514350">
              <a:buAutoNum type="arabicPeriod"/>
            </a:pPr>
            <a:r>
              <a:rPr lang="en-US" dirty="0"/>
              <a:t>emerge</a:t>
            </a:r>
          </a:p>
          <a:p>
            <a:pPr marL="514350" indent="-514350">
              <a:buAutoNum type="arabicPeriod"/>
            </a:pPr>
            <a:r>
              <a:rPr lang="en-US" dirty="0"/>
              <a:t>Acknowledge </a:t>
            </a:r>
          </a:p>
          <a:p>
            <a:pPr marL="514350" indent="-514350">
              <a:buAutoNum type="arabicPeriod"/>
            </a:pPr>
            <a:r>
              <a:rPr lang="en-US" dirty="0"/>
              <a:t>Customary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EC51-F6EF-4D93-AF24-4B3AA7BAF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LcPeriod"/>
            </a:pPr>
            <a:r>
              <a:rPr lang="en-US" dirty="0"/>
              <a:t>Allow, let, approve</a:t>
            </a:r>
          </a:p>
          <a:p>
            <a:pPr marL="514350" indent="-514350">
              <a:buAutoNum type="alphaLcPeriod"/>
            </a:pPr>
            <a:r>
              <a:rPr lang="en-US" dirty="0"/>
              <a:t>Uneven, rugged, bumpy</a:t>
            </a:r>
          </a:p>
          <a:p>
            <a:pPr marL="514350" indent="-514350">
              <a:buAutoNum type="alphaLcPeriod"/>
            </a:pPr>
            <a:r>
              <a:rPr lang="en-US" dirty="0"/>
              <a:t>Start, begin, originate</a:t>
            </a:r>
          </a:p>
          <a:p>
            <a:pPr marL="514350" indent="-514350">
              <a:buAutoNum type="alphaLcPeriod"/>
            </a:pPr>
            <a:r>
              <a:rPr lang="en-US" dirty="0"/>
              <a:t>Complex, highly developed</a:t>
            </a:r>
          </a:p>
          <a:p>
            <a:pPr marL="514350" indent="-514350">
              <a:buAutoNum type="alphaLcPeriod"/>
            </a:pPr>
            <a:r>
              <a:rPr lang="en-US" dirty="0"/>
              <a:t>Habitual, traditional, typical </a:t>
            </a:r>
          </a:p>
          <a:p>
            <a:pPr marL="514350" indent="-514350">
              <a:buAutoNum type="alphaLcPeriod"/>
            </a:pPr>
            <a:r>
              <a:rPr lang="en-US" dirty="0"/>
              <a:t>Survival, existence, living</a:t>
            </a:r>
          </a:p>
          <a:p>
            <a:pPr marL="514350" indent="-514350">
              <a:buAutoNum type="alphaLcPeriod"/>
            </a:pPr>
            <a:r>
              <a:rPr lang="en-US" dirty="0"/>
              <a:t>Recognize, admit, accept</a:t>
            </a:r>
          </a:p>
          <a:p>
            <a:pPr marL="514350" indent="-514350">
              <a:buAutoNum type="alphaLcPeriod"/>
            </a:pPr>
            <a:r>
              <a:rPr lang="en-US" dirty="0"/>
              <a:t>Specify, designate, appoint </a:t>
            </a:r>
          </a:p>
          <a:p>
            <a:pPr marL="514350" indent="-514350">
              <a:buAutoNum type="alphaLcPeriod"/>
            </a:pPr>
            <a:r>
              <a:rPr lang="en-US" dirty="0"/>
              <a:t>Great, large, gigantic </a:t>
            </a:r>
          </a:p>
          <a:p>
            <a:pPr marL="514350" indent="-514350">
              <a:buAutoNum type="alphaLcPeriod"/>
            </a:pPr>
            <a:r>
              <a:rPr lang="en-US" dirty="0"/>
              <a:t>Appear, loom, spring up</a:t>
            </a:r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1484</TotalTime>
  <Words>557</Words>
  <Application>Microsoft Office PowerPoint</Application>
  <PresentationFormat>Widescreen</PresentationFormat>
  <Paragraphs>199</Paragraphs>
  <Slides>119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3" baseType="lpstr">
      <vt:lpstr>Arial</vt:lpstr>
      <vt:lpstr>Calibri</vt:lpstr>
      <vt:lpstr>Calibri Light</vt:lpstr>
      <vt:lpstr>Office Theme</vt:lpstr>
      <vt:lpstr>initiate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1. (c) 2. (i) 3. (f) 4. (h) 5. (a) 6. (d), 7. (j), 8. (b) 9. (g), 10. (e)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Indecisive </dc:title>
  <dc:creator>맹 예원</dc:creator>
  <cp:lastModifiedBy>맹 예원</cp:lastModifiedBy>
  <cp:revision>19</cp:revision>
  <dcterms:created xsi:type="dcterms:W3CDTF">2020-03-16T15:09:24Z</dcterms:created>
  <dcterms:modified xsi:type="dcterms:W3CDTF">2020-04-10T02:39:47Z</dcterms:modified>
</cp:coreProperties>
</file>