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9" r:id="rId116"/>
    <p:sldId id="380" r:id="rId117"/>
    <p:sldId id="381" r:id="rId118"/>
    <p:sldId id="382" r:id="rId119"/>
    <p:sldId id="372" r:id="rId1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7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Furthermore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addition, moreover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Proliferate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Multiply, become numerous, increase in number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assess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Evaluate, estimate, judge, appraise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spur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Stimulus, incitement, incentive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Eclectic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Diverse, various, manifold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Crucial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Decisive, important, essential, vital, acute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Intricate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Complex, complicated, elaborate, tangled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palatial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Magnificent, grand, majestic, splendid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potent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Powerful, strong, influential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extract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Draw, derive, remove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Course through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Run through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criterion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Standard, measure, norm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enjoy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experience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inadvertently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Unintentionally, accidentally, unwittingly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peril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Danger, jeopardy, </a:t>
            </a:r>
            <a:r>
              <a:rPr lang="en-US" sz="6600" b="1" dirty="0" err="1">
                <a:solidFill>
                  <a:schemeClr val="bg1"/>
                </a:solidFill>
              </a:rPr>
              <a:t>hapzard</a:t>
            </a:r>
            <a:r>
              <a:rPr lang="en-US" sz="66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arduous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Difficult, strenuous, laborious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feat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Achievement, accomplishment, exploit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friction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Conflict, clash, discord, strife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Materialize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Appear, emerge, loom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Regulate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Adjust, control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demise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End, fall, collapse, downfall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Frankly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Honestly, openly, truthfully, candidly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immensely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Extremely, excessively, enormously, incredibly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Deem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Consider, regard, believe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consumption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Use, utilization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suspend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Hang, dangle, swing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prevent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Preclude, avoid, impede, avert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authentic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Genuine, true, real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redundant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Superfluous, unnecessary, wordy, repetitious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profuse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Abundant, plentiful, copious, lavish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ornament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Decorate, adorn, embellish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demolish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Destroy, wreck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voracious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Insatiable, greedy, </a:t>
            </a:r>
            <a:r>
              <a:rPr lang="en-US" sz="6600" b="1" dirty="0" err="1">
                <a:solidFill>
                  <a:schemeClr val="bg1"/>
                </a:solidFill>
              </a:rPr>
              <a:t>gluttunous</a:t>
            </a:r>
            <a:r>
              <a:rPr lang="en-US" sz="66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 well as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addition to, not to mention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extreme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Intense, severe, excessive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reform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Betterment, amend, improve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Determinant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Cause, factor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inclination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Tendency, trend; preference, taste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inflation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Expansion, swelling, enlargement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routine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Ordinary, normal, conventional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Accessible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Reachable, able to be reached, obtainable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Constituent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Component, elemental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insolent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Impertinent, impudent, rude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To be sure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Certainly, definitely, surely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broadly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Generally, mostly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echo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Reflect, resound, resonate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shoddy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Interior, poor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gear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Adjust, adapt, change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absorb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Take in, imbibe, soak up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whereby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Through which, by which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assemble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Gather together, bring together, collect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liberate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Free, release, loosen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rational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Logical, sensible, reasonable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resistance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Opposition, objection, refusal to accept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Indefinite period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 period whose end has not been determined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ardent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Enthusiastic, passionate, fervent 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extinct</a:t>
            </a:r>
          </a:p>
        </p:txBody>
      </p:sp>
    </p:spTree>
    <p:extLst>
      <p:ext uri="{BB962C8B-B14F-4D97-AF65-F5344CB8AC3E}">
        <p14:creationId xmlns:p14="http://schemas.microsoft.com/office/powerpoint/2010/main" val="30655604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Having died out, defunct</a:t>
            </a:r>
          </a:p>
        </p:txBody>
      </p:sp>
    </p:spTree>
    <p:extLst>
      <p:ext uri="{BB962C8B-B14F-4D97-AF65-F5344CB8AC3E}">
        <p14:creationId xmlns:p14="http://schemas.microsoft.com/office/powerpoint/2010/main" val="1362713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Be accompanied by</a:t>
            </a:r>
          </a:p>
        </p:txBody>
      </p:sp>
    </p:spTree>
    <p:extLst>
      <p:ext uri="{BB962C8B-B14F-4D97-AF65-F5344CB8AC3E}">
        <p14:creationId xmlns:p14="http://schemas.microsoft.com/office/powerpoint/2010/main" val="341248234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Occur together with</a:t>
            </a:r>
          </a:p>
        </p:txBody>
      </p:sp>
    </p:spTree>
    <p:extLst>
      <p:ext uri="{BB962C8B-B14F-4D97-AF65-F5344CB8AC3E}">
        <p14:creationId xmlns:p14="http://schemas.microsoft.com/office/powerpoint/2010/main" val="189249787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overestimated</a:t>
            </a:r>
          </a:p>
        </p:txBody>
      </p:sp>
    </p:spTree>
    <p:extLst>
      <p:ext uri="{BB962C8B-B14F-4D97-AF65-F5344CB8AC3E}">
        <p14:creationId xmlns:p14="http://schemas.microsoft.com/office/powerpoint/2010/main" val="282563486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Bigger than actual value</a:t>
            </a:r>
          </a:p>
        </p:txBody>
      </p:sp>
    </p:spTree>
    <p:extLst>
      <p:ext uri="{BB962C8B-B14F-4D97-AF65-F5344CB8AC3E}">
        <p14:creationId xmlns:p14="http://schemas.microsoft.com/office/powerpoint/2010/main" val="31150720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(h) 2. (d) 3. (</a:t>
            </a:r>
            <a:r>
              <a:rPr lang="en-US" sz="1600" b="1" dirty="0" err="1"/>
              <a:t>i</a:t>
            </a:r>
            <a:r>
              <a:rPr lang="en-US" sz="1600" b="1" dirty="0"/>
              <a:t>) 4. (e) 5. (g) 6. (b), 7. (c), 8. (a) 9. (j), 10. (f)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proliferate</a:t>
            </a:r>
          </a:p>
          <a:p>
            <a:pPr marL="514350" indent="-514350">
              <a:buAutoNum type="arabicPeriod"/>
            </a:pPr>
            <a:r>
              <a:rPr lang="en-US" dirty="0"/>
              <a:t>extract</a:t>
            </a:r>
          </a:p>
          <a:p>
            <a:pPr marL="514350" indent="-514350">
              <a:buAutoNum type="arabicPeriod"/>
            </a:pPr>
            <a:r>
              <a:rPr lang="en-US" dirty="0"/>
              <a:t>prevent</a:t>
            </a:r>
          </a:p>
          <a:p>
            <a:pPr marL="514350" indent="-514350">
              <a:buAutoNum type="arabicPeriod"/>
            </a:pPr>
            <a:r>
              <a:rPr lang="en-US" dirty="0"/>
              <a:t>authentic</a:t>
            </a:r>
          </a:p>
          <a:p>
            <a:pPr marL="514350" indent="-514350">
              <a:buAutoNum type="arabicPeriod"/>
            </a:pPr>
            <a:r>
              <a:rPr lang="en-US" dirty="0"/>
              <a:t>peril</a:t>
            </a:r>
          </a:p>
          <a:p>
            <a:pPr marL="514350" indent="-514350">
              <a:buAutoNum type="arabicPeriod"/>
            </a:pPr>
            <a:r>
              <a:rPr lang="en-US" dirty="0"/>
              <a:t>inadvertently</a:t>
            </a:r>
          </a:p>
          <a:p>
            <a:pPr marL="514350" indent="-514350">
              <a:buAutoNum type="arabicPeriod"/>
            </a:pPr>
            <a:r>
              <a:rPr lang="en-US" dirty="0"/>
              <a:t>arduous</a:t>
            </a:r>
          </a:p>
          <a:p>
            <a:pPr marL="514350" indent="-514350">
              <a:buAutoNum type="arabicPeriod"/>
            </a:pPr>
            <a:r>
              <a:rPr lang="en-US" dirty="0"/>
              <a:t>regulate</a:t>
            </a:r>
          </a:p>
          <a:p>
            <a:pPr marL="514350" indent="-514350">
              <a:buAutoNum type="arabicPeriod"/>
            </a:pPr>
            <a:r>
              <a:rPr lang="en-US" dirty="0"/>
              <a:t>Rational </a:t>
            </a:r>
          </a:p>
          <a:p>
            <a:pPr marL="514350" indent="-514350">
              <a:buAutoNum type="arabicPeriod"/>
            </a:pPr>
            <a:r>
              <a:rPr lang="en-US" dirty="0"/>
              <a:t>resistance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Adjust, control</a:t>
            </a:r>
          </a:p>
          <a:p>
            <a:pPr marL="514350" indent="-514350">
              <a:buAutoNum type="alphaLcPeriod"/>
            </a:pPr>
            <a:r>
              <a:rPr lang="en-US" dirty="0"/>
              <a:t>Unintentionally, accidentally, unwittingly</a:t>
            </a:r>
          </a:p>
          <a:p>
            <a:pPr marL="514350" indent="-514350">
              <a:buAutoNum type="alphaLcPeriod"/>
            </a:pPr>
            <a:r>
              <a:rPr lang="en-US" dirty="0"/>
              <a:t>difficult, strenuous, laborious </a:t>
            </a:r>
          </a:p>
          <a:p>
            <a:pPr marL="514350" indent="-514350">
              <a:buAutoNum type="alphaLcPeriod"/>
            </a:pPr>
            <a:r>
              <a:rPr lang="en-US" dirty="0"/>
              <a:t>Draw, derive, remove</a:t>
            </a:r>
          </a:p>
          <a:p>
            <a:pPr marL="514350" indent="-514350">
              <a:buAutoNum type="alphaLcPeriod"/>
            </a:pPr>
            <a:r>
              <a:rPr lang="en-US" dirty="0"/>
              <a:t>Genuine, true, real</a:t>
            </a:r>
          </a:p>
          <a:p>
            <a:pPr marL="514350" indent="-514350">
              <a:buAutoNum type="alphaLcPeriod"/>
            </a:pPr>
            <a:r>
              <a:rPr lang="en-US" dirty="0"/>
              <a:t>Opposition, objection, refusal to accept</a:t>
            </a:r>
          </a:p>
          <a:p>
            <a:pPr marL="514350" indent="-514350">
              <a:buAutoNum type="alphaLcPeriod"/>
            </a:pPr>
            <a:r>
              <a:rPr lang="en-US" dirty="0"/>
              <a:t>Danger, jeopardy, hazard </a:t>
            </a:r>
          </a:p>
          <a:p>
            <a:pPr marL="514350" indent="-514350">
              <a:buAutoNum type="alphaLcPeriod"/>
            </a:pPr>
            <a:r>
              <a:rPr lang="en-US" dirty="0"/>
              <a:t>Multiply, become numerous </a:t>
            </a:r>
          </a:p>
          <a:p>
            <a:pPr marL="514350" indent="-514350">
              <a:buAutoNum type="alphaLcPeriod"/>
            </a:pPr>
            <a:r>
              <a:rPr lang="en-US" dirty="0"/>
              <a:t>Preclude, avoid, impede</a:t>
            </a:r>
          </a:p>
          <a:p>
            <a:pPr marL="514350" indent="-514350">
              <a:buAutoNum type="alphaLcPeriod"/>
            </a:pPr>
            <a:r>
              <a:rPr lang="en-US" dirty="0"/>
              <a:t>Logical, sensible, reasonable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</TotalTime>
  <Words>553</Words>
  <Application>Microsoft Office PowerPoint</Application>
  <PresentationFormat>Widescreen</PresentationFormat>
  <Paragraphs>199</Paragraphs>
  <Slides>119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3" baseType="lpstr">
      <vt:lpstr>Arial</vt:lpstr>
      <vt:lpstr>Calibri</vt:lpstr>
      <vt:lpstr>Calibri Light</vt:lpstr>
      <vt:lpstr>Office Theme</vt:lpstr>
      <vt:lpstr>Furthermore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(h) 2. (d) 3. (i) 4. (e) 5. (g) 6. (b), 7. (c), 8. (a) 9. (j), 10. (f)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16</cp:revision>
  <dcterms:created xsi:type="dcterms:W3CDTF">2020-03-16T15:09:24Z</dcterms:created>
  <dcterms:modified xsi:type="dcterms:W3CDTF">2020-04-10T02:20:38Z</dcterms:modified>
</cp:coreProperties>
</file>