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2" r:id="rId1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Considerable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Substantial, a large amount of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dominate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Control, govern, rule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ratio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Proportion, rate, percentage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duplicate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Copy, reproduce, imitate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barely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Hardly, scarcely, almost not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strew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Scatter, sprinkle, disperse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legitimately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Properly, lawfully, legally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encapsulate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Summarize, sum up, condense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relatively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Comparatively, by comparison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hazard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Risk, danger, peril, jeopardy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paramount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Supreme, prime, chief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unwieldy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 to manage, awkward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subsequent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Succeeding, following, later, following in time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striking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Noticeable, remarkable, attention-getting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extended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Long-lasting, prolonged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Ephemeral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Short-lived, living for a short time ;temporary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rigid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Strict, exact, severe, rigorous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chief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Major, main, primary, principal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Severity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seriousness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Typical of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Characteristic of, representative of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Enable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Allow, permit, facilitate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empirical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Based on observation, experimental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controversy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Dispute, debate, disagreement, contention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accomplish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Achieve, execute, work out, put through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set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Fixed, settled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lag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delay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exude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 off, release, emit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interplay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Interaction, reciprocity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precede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Come before, antecede, forerun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manipulation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Deliberate alteration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dry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Arid, rainless, parched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Assist with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Help with, aid, support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Acute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Severe, intense, extreme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Article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Object, item, thing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scrutiny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Close observation, examination, inspection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recompense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Repayment, compensation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reflect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Show, indicate, display, demonstrate, meditate, think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immeasurably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Greatly, extremely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rudiments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Basics, elements, fundamentals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mortality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awkward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Clumsy, unskillful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constrain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Oblige, bind, force, pressure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turmoil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Unrest, agitation, stir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property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Characteristic, character, quality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fuel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 energy to, encourage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majestic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Magnificent, grand, august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preeminent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Outstanding, distinguished, foremost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crude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Rough, primitive, raw, unrefined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variety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Diversity, multiplicity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typically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Usually, normally, ordinarily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supplementary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Additional, extra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reduce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Decrease, diminish, cut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subject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participant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flee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Run away from, escape, abscond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(h) 3. (j) 4. (e) 5. (g) 6. (b), 7. (f), 8. (</a:t>
            </a:r>
            <a:r>
              <a:rPr lang="en-US" sz="1600" b="1" dirty="0" err="1"/>
              <a:t>i</a:t>
            </a:r>
            <a:r>
              <a:rPr lang="en-US" sz="1600" b="1" dirty="0"/>
              <a:t>) 9. (d), 10. (a)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unwieldy</a:t>
            </a:r>
          </a:p>
          <a:p>
            <a:pPr marL="514350" indent="-514350">
              <a:buAutoNum type="arabicPeriod"/>
            </a:pPr>
            <a:r>
              <a:rPr lang="en-US" dirty="0"/>
              <a:t>dominate</a:t>
            </a:r>
          </a:p>
          <a:p>
            <a:pPr marL="514350" indent="-514350">
              <a:buAutoNum type="arabicPeriod"/>
            </a:pPr>
            <a:r>
              <a:rPr lang="en-US" dirty="0"/>
              <a:t>controversy</a:t>
            </a:r>
          </a:p>
          <a:p>
            <a:pPr marL="514350" indent="-514350">
              <a:buAutoNum type="arabicPeriod"/>
            </a:pPr>
            <a:r>
              <a:rPr lang="en-US" dirty="0"/>
              <a:t>exude</a:t>
            </a:r>
          </a:p>
          <a:p>
            <a:pPr marL="514350" indent="-514350">
              <a:buAutoNum type="arabicPeriod"/>
            </a:pPr>
            <a:r>
              <a:rPr lang="en-US" dirty="0"/>
              <a:t>dry</a:t>
            </a:r>
          </a:p>
          <a:p>
            <a:pPr marL="514350" indent="-514350">
              <a:buAutoNum type="arabicPeriod"/>
            </a:pPr>
            <a:r>
              <a:rPr lang="en-US" dirty="0"/>
              <a:t>Striking </a:t>
            </a:r>
          </a:p>
          <a:p>
            <a:pPr marL="514350" indent="-514350">
              <a:buAutoNum type="arabicPeriod"/>
            </a:pPr>
            <a:r>
              <a:rPr lang="en-US" dirty="0"/>
              <a:t>ephemeral</a:t>
            </a:r>
          </a:p>
          <a:p>
            <a:pPr marL="514350" indent="-514350">
              <a:buAutoNum type="arabicPeriod"/>
            </a:pPr>
            <a:r>
              <a:rPr lang="en-US" dirty="0"/>
              <a:t>crude</a:t>
            </a:r>
          </a:p>
          <a:p>
            <a:pPr marL="514350" indent="-514350">
              <a:buAutoNum type="arabicPeriod"/>
            </a:pPr>
            <a:r>
              <a:rPr lang="en-US" dirty="0"/>
              <a:t>precede</a:t>
            </a:r>
          </a:p>
          <a:p>
            <a:pPr marL="514350" indent="-514350">
              <a:buAutoNum type="arabicPeriod"/>
            </a:pPr>
            <a:r>
              <a:rPr lang="en-US" dirty="0"/>
              <a:t>accomplish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Achieve, execute, work out</a:t>
            </a:r>
          </a:p>
          <a:p>
            <a:pPr marL="514350" indent="-514350">
              <a:buAutoNum type="alphaLcPeriod"/>
            </a:pPr>
            <a:r>
              <a:rPr lang="en-US" dirty="0"/>
              <a:t>Noticeable, remarkable, attention-getting</a:t>
            </a:r>
          </a:p>
          <a:p>
            <a:pPr marL="514350" indent="-514350">
              <a:buAutoNum type="alphaLcPeriod"/>
            </a:pPr>
            <a:r>
              <a:rPr lang="en-US" dirty="0"/>
              <a:t>Difficult to manage, awkward </a:t>
            </a:r>
          </a:p>
          <a:p>
            <a:pPr marL="514350" indent="-514350">
              <a:buAutoNum type="alphaLcPeriod"/>
            </a:pPr>
            <a:r>
              <a:rPr lang="en-US" dirty="0"/>
              <a:t>Come before, antecede, forerun</a:t>
            </a:r>
          </a:p>
          <a:p>
            <a:pPr marL="514350" indent="-514350">
              <a:buAutoNum type="alphaLcPeriod"/>
            </a:pPr>
            <a:r>
              <a:rPr lang="en-US" dirty="0"/>
              <a:t>Give off, release, emit</a:t>
            </a:r>
          </a:p>
          <a:p>
            <a:pPr marL="514350" indent="-514350">
              <a:buAutoNum type="alphaLcPeriod"/>
            </a:pPr>
            <a:r>
              <a:rPr lang="en-US" dirty="0"/>
              <a:t>Short-lived, living or a short time</a:t>
            </a:r>
          </a:p>
          <a:p>
            <a:pPr marL="514350" indent="-514350">
              <a:buAutoNum type="alphaLcPeriod"/>
            </a:pPr>
            <a:r>
              <a:rPr lang="en-US" dirty="0"/>
              <a:t>Arid, rainless, parched</a:t>
            </a:r>
          </a:p>
          <a:p>
            <a:pPr marL="514350" indent="-514350">
              <a:buAutoNum type="alphaLcPeriod"/>
            </a:pPr>
            <a:r>
              <a:rPr lang="en-US" dirty="0"/>
              <a:t>Control, govern, rule </a:t>
            </a:r>
          </a:p>
          <a:p>
            <a:pPr marL="514350" indent="-514350">
              <a:buAutoNum type="alphaLcPeriod"/>
            </a:pPr>
            <a:r>
              <a:rPr lang="en-US" dirty="0"/>
              <a:t>Rough, primitive, raw </a:t>
            </a:r>
          </a:p>
          <a:p>
            <a:pPr marL="514350" indent="-514350">
              <a:buAutoNum type="alphaLcPeriod"/>
            </a:pPr>
            <a:r>
              <a:rPr lang="en-US" dirty="0"/>
              <a:t>Dispute, debate, disagreement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1434</TotalTime>
  <Words>503</Words>
  <Application>Microsoft Office PowerPoint</Application>
  <PresentationFormat>Widescreen</PresentationFormat>
  <Paragraphs>184</Paragraphs>
  <Slides>109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3" baseType="lpstr">
      <vt:lpstr>Arial</vt:lpstr>
      <vt:lpstr>Calibri</vt:lpstr>
      <vt:lpstr>Calibri Light</vt:lpstr>
      <vt:lpstr>Office Theme</vt:lpstr>
      <vt:lpstr>Considerable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(h) 3. (j) 4. (e) 5. (g) 6. (b), 7. (f), 8. (i) 9. (d), 10. (a)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12</cp:revision>
  <dcterms:created xsi:type="dcterms:W3CDTF">2020-03-16T15:09:24Z</dcterms:created>
  <dcterms:modified xsi:type="dcterms:W3CDTF">2020-04-10T01:50:27Z</dcterms:modified>
</cp:coreProperties>
</file>