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373" r:id="rId28"/>
    <p:sldId id="374" r:id="rId29"/>
    <p:sldId id="282" r:id="rId30"/>
    <p:sldId id="283" r:id="rId31"/>
    <p:sldId id="284" r:id="rId32"/>
    <p:sldId id="285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72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97" d="100"/>
          <a:sy n="97" d="100"/>
        </p:scale>
        <p:origin x="1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compelling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Convincing, persuasive</a:t>
            </a:r>
            <a:r>
              <a:rPr lang="en-US" sz="6600" b="1">
                <a:solidFill>
                  <a:schemeClr val="bg1"/>
                </a:solidFill>
              </a:rPr>
              <a:t>, cogent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ultimately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Eventually, finally, in the end, lastly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bulk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Mass, large quantity, great quantity; majority, main part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incompatible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conflict, discrepant, contradictory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Substantially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Significantly, considerably; largely, mainly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seek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Look for, search for, pursue; attempt, try, essay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Unanticipated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 expected, unforeseen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Combine, blend, fuse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encounter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Meet (with), experience, confront, face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residue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Remains, remnant, remainder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circumstance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Condition, situation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astonishing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Incredible, amazing, startling, astounding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intermittently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Occasionally, periodically, from time to time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1893673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Use, utilization, employment</a:t>
            </a:r>
          </a:p>
        </p:txBody>
      </p:sp>
    </p:spTree>
    <p:extLst>
      <p:ext uri="{BB962C8B-B14F-4D97-AF65-F5344CB8AC3E}">
        <p14:creationId xmlns:p14="http://schemas.microsoft.com/office/powerpoint/2010/main" val="24517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predominant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Principal, main, primary, leading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remote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Distant, secluded, removed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inordinate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Excessive, exorbitant, undue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launch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Start, begin, initiate, commence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trend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Tendency, inclination, direction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embodiment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Concrete example, epitome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colonize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Inhabit, populate; conquer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affect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Influence, impact, act on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speculation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Supposition, conjecture, surmise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compound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Add to, intensify, worsen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Fascinating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Extremely attractive, captivating, enthralling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constellation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Collection, combination, group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Unconsolidated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Loose, incoherent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outstanding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Excellent, remarkable, prominent; unpaid, unsettled, owing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outcome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Result, consequence, conclusion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document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Record, report, paper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intrinsically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Fundamentally, essentially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disputatious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Contentious, argumentative, quarrelsome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diverse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Varied, various, manifold, dissimilar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eerie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Odd, strange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Tenuous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Weak, insubstantial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eradicate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(completely) remove, root up, extirpate, eliminate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Prone to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susceptible to, likely to get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lodge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Embed, implant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Gather momentum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progress, gain impetus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viable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Able to survive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impediment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Obstacle, obstruction, barrier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arid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Dry, barren, sterile, waterless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credible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Believable, reliable, plausible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vacate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Abandon, evacuate, void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cushion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Protect, buffer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peculiar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Unique, distinct, particular; strange, unusual, odd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Attributable to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Caused by, ascribable to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enact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into law, establish, pass, adopt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stratified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layered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With regard to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terms of, with respect to, concerning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turbulent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Violent, agitated, tumultuous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Appraisal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Evaluation, assessment, estimation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erroneous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Wrong, incorrect, mistaken, false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proponent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Supporter, advocate, adherent, partisan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absolute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Unqualified, complete, utter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Gratify </a:t>
            </a:r>
          </a:p>
        </p:txBody>
      </p:sp>
    </p:spTree>
    <p:extLst>
      <p:ext uri="{BB962C8B-B14F-4D97-AF65-F5344CB8AC3E}">
        <p14:creationId xmlns:p14="http://schemas.microsoft.com/office/powerpoint/2010/main" val="40125343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Satisfy, please </a:t>
            </a:r>
          </a:p>
        </p:txBody>
      </p:sp>
    </p:spTree>
    <p:extLst>
      <p:ext uri="{BB962C8B-B14F-4D97-AF65-F5344CB8AC3E}">
        <p14:creationId xmlns:p14="http://schemas.microsoft.com/office/powerpoint/2010/main" val="6043452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(j) 3. (h) 4. (e) 5. (g) 6. (</a:t>
            </a:r>
            <a:r>
              <a:rPr lang="en-US" sz="1600" b="1" dirty="0" err="1"/>
              <a:t>i</a:t>
            </a:r>
            <a:r>
              <a:rPr lang="en-US" sz="1600" b="1" dirty="0"/>
              <a:t>), 7. (d), 8. (f) 9. (a), 10. (c)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Remote</a:t>
            </a:r>
          </a:p>
          <a:p>
            <a:pPr marL="514350" indent="-514350">
              <a:buAutoNum type="arabicPeriod"/>
            </a:pPr>
            <a:r>
              <a:rPr lang="en-US" dirty="0"/>
              <a:t>Incompatible </a:t>
            </a:r>
          </a:p>
          <a:p>
            <a:pPr marL="514350" indent="-514350">
              <a:buAutoNum type="arabicPeriod"/>
            </a:pPr>
            <a:r>
              <a:rPr lang="en-US" dirty="0"/>
              <a:t>Application</a:t>
            </a:r>
          </a:p>
          <a:p>
            <a:pPr marL="514350" indent="-514350">
              <a:buAutoNum type="arabicPeriod"/>
            </a:pPr>
            <a:r>
              <a:rPr lang="en-US" dirty="0"/>
              <a:t>Diverse</a:t>
            </a:r>
          </a:p>
          <a:p>
            <a:pPr marL="514350" indent="-514350">
              <a:buAutoNum type="arabicPeriod"/>
            </a:pPr>
            <a:r>
              <a:rPr lang="en-US" dirty="0"/>
              <a:t>Inordinate </a:t>
            </a:r>
          </a:p>
          <a:p>
            <a:pPr marL="514350" indent="-514350">
              <a:buAutoNum type="arabicPeriod"/>
            </a:pPr>
            <a:r>
              <a:rPr lang="en-US" dirty="0"/>
              <a:t>Ultimately </a:t>
            </a:r>
          </a:p>
          <a:p>
            <a:pPr marL="514350" indent="-514350">
              <a:buAutoNum type="arabicPeriod"/>
            </a:pPr>
            <a:r>
              <a:rPr lang="en-US" dirty="0"/>
              <a:t>Launch </a:t>
            </a:r>
          </a:p>
          <a:p>
            <a:pPr marL="514350" indent="-514350">
              <a:buAutoNum type="arabicPeriod"/>
            </a:pPr>
            <a:r>
              <a:rPr lang="en-US" dirty="0"/>
              <a:t>Impediment</a:t>
            </a:r>
          </a:p>
          <a:p>
            <a:pPr marL="514350" indent="-514350">
              <a:buAutoNum type="arabicPeriod"/>
            </a:pPr>
            <a:r>
              <a:rPr lang="en-US" dirty="0"/>
              <a:t>Vacate </a:t>
            </a:r>
          </a:p>
          <a:p>
            <a:pPr marL="514350" indent="-514350">
              <a:buAutoNum type="arabicPeriod"/>
            </a:pPr>
            <a:r>
              <a:rPr lang="en-US" dirty="0"/>
              <a:t>Eerie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Abandon, evacuate, void </a:t>
            </a:r>
          </a:p>
          <a:p>
            <a:pPr marL="514350" indent="-514350">
              <a:buAutoNum type="alphaLcPeriod"/>
            </a:pPr>
            <a:r>
              <a:rPr lang="en-US" dirty="0"/>
              <a:t>Distant, secluded, removed </a:t>
            </a:r>
          </a:p>
          <a:p>
            <a:pPr marL="514350" indent="-514350">
              <a:buAutoNum type="alphaLcPeriod"/>
            </a:pPr>
            <a:r>
              <a:rPr lang="en-US" dirty="0"/>
              <a:t>Odd, strange </a:t>
            </a:r>
          </a:p>
          <a:p>
            <a:pPr marL="514350" indent="-514350">
              <a:buAutoNum type="alphaLcPeriod"/>
            </a:pPr>
            <a:r>
              <a:rPr lang="en-US" dirty="0"/>
              <a:t>Start, begin, initiate </a:t>
            </a:r>
          </a:p>
          <a:p>
            <a:pPr marL="514350" indent="-514350">
              <a:buAutoNum type="alphaLcPeriod"/>
            </a:pPr>
            <a:r>
              <a:rPr lang="en-US" dirty="0"/>
              <a:t>Varied, various, manifold </a:t>
            </a:r>
          </a:p>
          <a:p>
            <a:pPr marL="514350" indent="-514350">
              <a:buAutoNum type="alphaLcPeriod"/>
            </a:pPr>
            <a:r>
              <a:rPr lang="en-US" dirty="0"/>
              <a:t>Obstacle, obstruction, barrier </a:t>
            </a:r>
          </a:p>
          <a:p>
            <a:pPr marL="514350" indent="-514350">
              <a:buAutoNum type="alphaLcPeriod"/>
            </a:pPr>
            <a:r>
              <a:rPr lang="en-US" dirty="0"/>
              <a:t>Excessive, exorbitant, undue </a:t>
            </a:r>
          </a:p>
          <a:p>
            <a:pPr marL="514350" indent="-514350">
              <a:buAutoNum type="alphaLcPeriod"/>
            </a:pPr>
            <a:r>
              <a:rPr lang="en-US" dirty="0"/>
              <a:t>Use, utilization, employment </a:t>
            </a:r>
          </a:p>
          <a:p>
            <a:pPr marL="514350" indent="-514350">
              <a:buAutoNum type="alphaLcPeriod"/>
            </a:pPr>
            <a:r>
              <a:rPr lang="en-US" dirty="0"/>
              <a:t>Eventually, finally, in the end </a:t>
            </a:r>
          </a:p>
          <a:p>
            <a:pPr marL="514350" indent="-514350">
              <a:buAutoNum type="alphaLcPeriod"/>
            </a:pPr>
            <a:r>
              <a:rPr lang="en-US" dirty="0"/>
              <a:t>In conflict, discrepant, contradictory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561</Words>
  <Application>Microsoft Office PowerPoint</Application>
  <PresentationFormat>Widescreen</PresentationFormat>
  <Paragraphs>190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7" baseType="lpstr">
      <vt:lpstr>Arial</vt:lpstr>
      <vt:lpstr>Calibri</vt:lpstr>
      <vt:lpstr>Calibri Light</vt:lpstr>
      <vt:lpstr>Office Theme</vt:lpstr>
      <vt:lpstr>compelling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(j) 3. (h) 4. (e) 5. (g) 6. (i), 7. (d), 8. (f) 9. (a), 10. (c)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</dc:title>
  <dc:creator>맹 예원</dc:creator>
  <cp:lastModifiedBy>맹 예원</cp:lastModifiedBy>
  <cp:revision>29</cp:revision>
  <dcterms:created xsi:type="dcterms:W3CDTF">2020-03-16T15:09:24Z</dcterms:created>
  <dcterms:modified xsi:type="dcterms:W3CDTF">2020-03-17T08:24:39Z</dcterms:modified>
</cp:coreProperties>
</file>