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373" r:id="rId28"/>
    <p:sldId id="374" r:id="rId29"/>
    <p:sldId id="282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75" r:id="rId114"/>
    <p:sldId id="376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Readily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Easily, effortlessly, quickly; willingly, without reluctance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Advocate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Promote, speak in favor of, argue in support of; proponent, supporter, upholder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utterly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Completely, totally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abound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Overflow, teem, be plentiful, be numerous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formidable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Impressive; difficult to handle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enormous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Huge, very large, great, immense, vast, tremendous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disband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Dismiss, disperse, break up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alleged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Supposed, assumed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renowned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Famous, celebrated, prominent, eminent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versatile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Adaptable, flexible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prohibitive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Unaffordable, extreme, exorbitant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option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Choice, selection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inherent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Innate, built-in, essential, congenital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justly</a:t>
            </a:r>
          </a:p>
        </p:txBody>
      </p:sp>
    </p:spTree>
    <p:extLst>
      <p:ext uri="{BB962C8B-B14F-4D97-AF65-F5344CB8AC3E}">
        <p14:creationId xmlns:p14="http://schemas.microsoft.com/office/powerpoint/2010/main" val="1893673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Rightfully, justifiably, lawfully</a:t>
            </a:r>
          </a:p>
        </p:txBody>
      </p:sp>
    </p:spTree>
    <p:extLst>
      <p:ext uri="{BB962C8B-B14F-4D97-AF65-F5344CB8AC3E}">
        <p14:creationId xmlns:p14="http://schemas.microsoft.com/office/powerpoint/2010/main" val="24517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provoke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Incite, bring about, give rise to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impermeable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Impenetrable, impervious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momentous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Significant, major, meaningful, substantial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forestall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Prevent, hinder, avert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therefore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Consequently, as a result, thus, hence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persuade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Convince, induce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proximity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Closeness, nearness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dependable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Reliable, trustworthy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ensuing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Subsequent, following, succeeding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Appreciably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Noticeably, significantly, considerably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obligate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Force, coerce, compel, constrain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wholesale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Extensive, mass; completely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dweller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Inhabitant, resident, occupant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tacit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Implicit, implied, unspoken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resolve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Settle, find a solution for, solve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merit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Value, worth, virtue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notion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Concept, general idea; opinion, view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synthesize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Integrate, combine, coalesce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spectrum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Range, scope, extent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stream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Flow, current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Rupture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Burst, break apart, split, tear; breach, discord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Presuppose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Assume, suppose, presume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Well-to-do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Wealthy, affluent, rich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appeal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Plead, request, ask, beg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accurately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Correctly, precisely, exactly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fastidious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Demanding, choosy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contraction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Reduction, diminution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stimulus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Impetus, motivation, incentive, incitement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track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Follow, chase; monitor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tame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Domesticate, train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install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Put in place, set up, position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Chronicle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Record, history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Novel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New, innovative, unusual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isolated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Remote, solitary, secluded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Exposed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Visible, revealed, uncovered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intermingled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Mixed, combined, blended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Succulent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Juicy, pulpy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homogeneous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Unvarying, akin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era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Period, epoch, age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threat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Intention to harm, menace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foul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Pollute, contaminate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prey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victim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practically</a:t>
            </a:r>
          </a:p>
        </p:txBody>
      </p:sp>
    </p:spTree>
    <p:extLst>
      <p:ext uri="{BB962C8B-B14F-4D97-AF65-F5344CB8AC3E}">
        <p14:creationId xmlns:p14="http://schemas.microsoft.com/office/powerpoint/2010/main" val="233057177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nearly</a:t>
            </a:r>
          </a:p>
        </p:txBody>
      </p:sp>
    </p:spTree>
    <p:extLst>
      <p:ext uri="{BB962C8B-B14F-4D97-AF65-F5344CB8AC3E}">
        <p14:creationId xmlns:p14="http://schemas.microsoft.com/office/powerpoint/2010/main" val="10956345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(g) 3. (f) 4. (h) 5. (a) 6. (</a:t>
            </a:r>
            <a:r>
              <a:rPr lang="en-US" sz="1600" b="1" dirty="0" err="1"/>
              <a:t>i</a:t>
            </a:r>
            <a:r>
              <a:rPr lang="en-US" sz="1600" b="1" dirty="0"/>
              <a:t>), 7. (b), 8. (j) 9. (e), 10. 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Justly</a:t>
            </a:r>
          </a:p>
          <a:p>
            <a:pPr marL="514350" indent="-514350">
              <a:buAutoNum type="arabicPeriod"/>
            </a:pPr>
            <a:r>
              <a:rPr lang="en-US" dirty="0"/>
              <a:t>Isolated</a:t>
            </a:r>
          </a:p>
          <a:p>
            <a:pPr marL="514350" indent="-514350">
              <a:buAutoNum type="arabicPeriod"/>
            </a:pPr>
            <a:r>
              <a:rPr lang="en-US" dirty="0"/>
              <a:t>Synthesize</a:t>
            </a:r>
          </a:p>
          <a:p>
            <a:pPr marL="514350" indent="-514350">
              <a:buAutoNum type="arabicPeriod"/>
            </a:pPr>
            <a:r>
              <a:rPr lang="en-US" dirty="0"/>
              <a:t>Renowned </a:t>
            </a:r>
          </a:p>
          <a:p>
            <a:pPr marL="514350" indent="-514350">
              <a:buAutoNum type="arabicPeriod"/>
            </a:pPr>
            <a:r>
              <a:rPr lang="en-US" dirty="0"/>
              <a:t>Enormous</a:t>
            </a:r>
          </a:p>
          <a:p>
            <a:pPr marL="514350" indent="-514350">
              <a:buAutoNum type="arabicPeriod"/>
            </a:pPr>
            <a:r>
              <a:rPr lang="en-US" dirty="0"/>
              <a:t>Dweller</a:t>
            </a:r>
          </a:p>
          <a:p>
            <a:pPr marL="514350" indent="-514350">
              <a:buAutoNum type="arabicPeriod"/>
            </a:pPr>
            <a:r>
              <a:rPr lang="en-US" dirty="0"/>
              <a:t>Impermeable</a:t>
            </a:r>
          </a:p>
          <a:p>
            <a:pPr marL="514350" indent="-514350">
              <a:buAutoNum type="arabicPeriod"/>
            </a:pPr>
            <a:r>
              <a:rPr lang="en-US" dirty="0"/>
              <a:t>Stimulus </a:t>
            </a:r>
          </a:p>
          <a:p>
            <a:pPr marL="514350" indent="-514350">
              <a:buAutoNum type="arabicPeriod"/>
            </a:pPr>
            <a:r>
              <a:rPr lang="en-US" dirty="0"/>
              <a:t>Novel </a:t>
            </a:r>
          </a:p>
          <a:p>
            <a:pPr marL="514350" indent="-514350">
              <a:buAutoNum type="arabicPeriod"/>
            </a:pPr>
            <a:r>
              <a:rPr lang="en-US" dirty="0"/>
              <a:t>era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Huge, very large, great</a:t>
            </a:r>
          </a:p>
          <a:p>
            <a:pPr marL="514350" indent="-514350">
              <a:buAutoNum type="alphaLcPeriod"/>
            </a:pPr>
            <a:r>
              <a:rPr lang="en-US" dirty="0"/>
              <a:t>Impenetrable, impervious</a:t>
            </a:r>
          </a:p>
          <a:p>
            <a:pPr marL="514350" indent="-514350">
              <a:buAutoNum type="alphaLcPeriod"/>
            </a:pPr>
            <a:r>
              <a:rPr lang="en-US" dirty="0"/>
              <a:t>Rightfully, justifiably, lawfully</a:t>
            </a:r>
          </a:p>
          <a:p>
            <a:pPr marL="514350" indent="-514350">
              <a:buAutoNum type="alphaLcPeriod"/>
            </a:pPr>
            <a:r>
              <a:rPr lang="en-US" dirty="0"/>
              <a:t>Period, epoch, age </a:t>
            </a:r>
          </a:p>
          <a:p>
            <a:pPr marL="514350" indent="-514350">
              <a:buAutoNum type="alphaLcPeriod"/>
            </a:pPr>
            <a:r>
              <a:rPr lang="en-US" dirty="0"/>
              <a:t>New, innovative, unusual </a:t>
            </a:r>
          </a:p>
          <a:p>
            <a:pPr marL="514350" indent="-514350">
              <a:buAutoNum type="alphaLcPeriod"/>
            </a:pPr>
            <a:r>
              <a:rPr lang="en-US" dirty="0"/>
              <a:t>Integrate, combine, coalesce</a:t>
            </a:r>
          </a:p>
          <a:p>
            <a:pPr marL="514350" indent="-514350">
              <a:buAutoNum type="alphaLcPeriod"/>
            </a:pPr>
            <a:r>
              <a:rPr lang="en-US" dirty="0"/>
              <a:t>Remote, solitary, secluded </a:t>
            </a:r>
          </a:p>
          <a:p>
            <a:pPr marL="514350" indent="-514350">
              <a:buAutoNum type="alphaLcPeriod"/>
            </a:pPr>
            <a:r>
              <a:rPr lang="en-US" dirty="0"/>
              <a:t>Famous, celebrated, prominent</a:t>
            </a:r>
          </a:p>
          <a:p>
            <a:pPr marL="514350" indent="-514350">
              <a:buAutoNum type="alphaLcPeriod"/>
            </a:pPr>
            <a:r>
              <a:rPr lang="en-US" dirty="0"/>
              <a:t>Inhabitant, resident, occupant </a:t>
            </a:r>
          </a:p>
          <a:p>
            <a:pPr marL="514350" indent="-514350">
              <a:buAutoNum type="alphaLcPeriod"/>
            </a:pPr>
            <a:r>
              <a:rPr lang="en-US" dirty="0"/>
              <a:t>Impetus, motivation, incentive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</TotalTime>
  <Words>536</Words>
  <Application>Microsoft Office PowerPoint</Application>
  <PresentationFormat>Widescreen</PresentationFormat>
  <Paragraphs>193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Readily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(g) 3. (f) 4. (h) 5. (a) 6. (i), 7. (b), 8. (j) 9. (e),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</dc:title>
  <dc:creator>맹 예원</dc:creator>
  <cp:lastModifiedBy>맹 예원</cp:lastModifiedBy>
  <cp:revision>22</cp:revision>
  <dcterms:created xsi:type="dcterms:W3CDTF">2020-03-16T15:09:24Z</dcterms:created>
  <dcterms:modified xsi:type="dcterms:W3CDTF">2020-03-17T07:59:39Z</dcterms:modified>
</cp:coreProperties>
</file>