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9" r:id="rId116"/>
    <p:sldId id="380" r:id="rId117"/>
    <p:sldId id="381" r:id="rId118"/>
    <p:sldId id="382" r:id="rId119"/>
    <p:sldId id="372" r:id="rId1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pose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Present, create, give rise to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Principal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Most important, major, main, prime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Assorted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Various, varied, diverse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Ruthlessly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Without mercy, relentlessly, cruelly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Fluctuate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vary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Viability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Ability to exist, ability to live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Precarious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Unstable, insecure, uncertain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Imply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Suggest, indicate, connote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Diverge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Separate, move apart, part, branch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Previously 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Formerly, before, antecedently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Portray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Depict, show, picture, describe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Suitable  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Appropriate, proper, apt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Retard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Slow down, delay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Entirely 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Completely, wholly, totally, thoroughly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Abruptly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Suddenly, unexpectedly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Instructive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Informative, educational, helpful, useful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Converse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Opposite, reverse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Shortcoming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Weakness, disadvantage, defect, failing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Vicinity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Neighborhood, area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Abort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Quit, halt, call off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Broaden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Widen, expand, enlarge, develop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whereas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While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Prodigious 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Massive, enormous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Artisan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Craftsman, craftsperson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Motif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Design, pattern, device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Antique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E18707-4053-482B-A17E-2E233879B795}"/>
              </a:ext>
            </a:extLst>
          </p:cNvPr>
          <p:cNvSpPr/>
          <p:nvPr/>
        </p:nvSpPr>
        <p:spPr>
          <a:xfrm>
            <a:off x="3416580" y="30284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Ancient, archaic, old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Incessantly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Constantly, continuously, persistently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Habitat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Environment, home, dwelling, living quarters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Steadfastly 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Firmly, solidly, resolutely 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Keenly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Deeply, intensely, acutely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intercourse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Exchange, interchange 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Episode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Event, occurrence, incident, happening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Bound for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Going to, destined for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Penchant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Inclination, tendency, fondness, liking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Incipient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Initial, beginning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Distort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Misrepresent, twist, falsify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Redundancy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Duplication, superfluity, extra capacity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Subject to 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Susceptible to, likely to get 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Bountiful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Abundant, plentiful, ample, prolific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deter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Stop, preclude, prevent, inhibit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Roundabout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Indirect, circuitous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Dim  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Faint, weak, obscure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Dubious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Suspected, suspicious, distrustful, questionable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Alarm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Fear, fright, terror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Eminent 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Distinguished, outstanding, prominent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Perceptibly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Noticeably, appreciably, sensibly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Ubiquitous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Omnipresent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dryness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Aridity, aridness, drought 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Constricted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Narrow, contracted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Elicit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Call forth, obtain, extract 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Intervening years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Between years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Embrace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Accept, take up, receive, adopt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Efficacy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Effectiveness, efficiency, potency 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Reckless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Careless, heedless, inadvertent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Diversification </a:t>
            </a:r>
          </a:p>
        </p:txBody>
      </p:sp>
    </p:spTree>
    <p:extLst>
      <p:ext uri="{BB962C8B-B14F-4D97-AF65-F5344CB8AC3E}">
        <p14:creationId xmlns:p14="http://schemas.microsoft.com/office/powerpoint/2010/main" val="9859700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The emergence of many varieties </a:t>
            </a:r>
          </a:p>
        </p:txBody>
      </p:sp>
    </p:spTree>
    <p:extLst>
      <p:ext uri="{BB962C8B-B14F-4D97-AF65-F5344CB8AC3E}">
        <p14:creationId xmlns:p14="http://schemas.microsoft.com/office/powerpoint/2010/main" val="35651768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Dismiss </a:t>
            </a:r>
          </a:p>
        </p:txBody>
      </p:sp>
    </p:spTree>
    <p:extLst>
      <p:ext uri="{BB962C8B-B14F-4D97-AF65-F5344CB8AC3E}">
        <p14:creationId xmlns:p14="http://schemas.microsoft.com/office/powerpoint/2010/main" val="8067532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Ignore, disregard</a:t>
            </a:r>
          </a:p>
        </p:txBody>
      </p:sp>
    </p:spTree>
    <p:extLst>
      <p:ext uri="{BB962C8B-B14F-4D97-AF65-F5344CB8AC3E}">
        <p14:creationId xmlns:p14="http://schemas.microsoft.com/office/powerpoint/2010/main" val="7545233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Etch </a:t>
            </a:r>
          </a:p>
        </p:txBody>
      </p:sp>
    </p:spTree>
    <p:extLst>
      <p:ext uri="{BB962C8B-B14F-4D97-AF65-F5344CB8AC3E}">
        <p14:creationId xmlns:p14="http://schemas.microsoft.com/office/powerpoint/2010/main" val="55097637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Cut, carve, engrave </a:t>
            </a:r>
          </a:p>
        </p:txBody>
      </p:sp>
    </p:spTree>
    <p:extLst>
      <p:ext uri="{BB962C8B-B14F-4D97-AF65-F5344CB8AC3E}">
        <p14:creationId xmlns:p14="http://schemas.microsoft.com/office/powerpoint/2010/main" val="264921610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Precision </a:t>
            </a:r>
          </a:p>
        </p:txBody>
      </p:sp>
    </p:spTree>
    <p:extLst>
      <p:ext uri="{BB962C8B-B14F-4D97-AF65-F5344CB8AC3E}">
        <p14:creationId xmlns:p14="http://schemas.microsoft.com/office/powerpoint/2010/main" val="258436821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Accuracy </a:t>
            </a:r>
          </a:p>
        </p:txBody>
      </p:sp>
    </p:spTree>
    <p:extLst>
      <p:ext uri="{BB962C8B-B14F-4D97-AF65-F5344CB8AC3E}">
        <p14:creationId xmlns:p14="http://schemas.microsoft.com/office/powerpoint/2010/main" val="8266064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Currently </a:t>
            </a:r>
          </a:p>
        </p:txBody>
      </p:sp>
    </p:spTree>
    <p:extLst>
      <p:ext uri="{BB962C8B-B14F-4D97-AF65-F5344CB8AC3E}">
        <p14:creationId xmlns:p14="http://schemas.microsoft.com/office/powerpoint/2010/main" val="374129930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 the present time </a:t>
            </a:r>
          </a:p>
        </p:txBody>
      </p:sp>
    </p:spTree>
    <p:extLst>
      <p:ext uri="{BB962C8B-B14F-4D97-AF65-F5344CB8AC3E}">
        <p14:creationId xmlns:p14="http://schemas.microsoft.com/office/powerpoint/2010/main" val="105136018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(f) 2. (e) 3. (</a:t>
            </a:r>
            <a:r>
              <a:rPr lang="en-US" sz="1600" b="1" dirty="0" err="1"/>
              <a:t>i</a:t>
            </a:r>
            <a:r>
              <a:rPr lang="en-US" sz="1600" b="1" dirty="0"/>
              <a:t>) 4. (h) 5. (b) 6. (g), 7. (d), 8. (j) 9. (a), 10. (c)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Precarious </a:t>
            </a:r>
          </a:p>
          <a:p>
            <a:pPr marL="514350" indent="-514350">
              <a:buAutoNum type="arabicPeriod"/>
            </a:pPr>
            <a:r>
              <a:rPr lang="en-US" dirty="0"/>
              <a:t>Suitable </a:t>
            </a:r>
          </a:p>
          <a:p>
            <a:pPr marL="514350" indent="-514350">
              <a:buAutoNum type="arabicPeriod"/>
            </a:pPr>
            <a:r>
              <a:rPr lang="en-US" dirty="0"/>
              <a:t>Broaden </a:t>
            </a:r>
          </a:p>
          <a:p>
            <a:pPr marL="514350" indent="-514350">
              <a:buAutoNum type="arabicPeriod"/>
            </a:pPr>
            <a:r>
              <a:rPr lang="en-US" dirty="0"/>
              <a:t>Episode </a:t>
            </a:r>
          </a:p>
          <a:p>
            <a:pPr marL="514350" indent="-514350">
              <a:buAutoNum type="arabicPeriod"/>
            </a:pPr>
            <a:r>
              <a:rPr lang="en-US" dirty="0"/>
              <a:t>Entirely </a:t>
            </a:r>
          </a:p>
          <a:p>
            <a:pPr marL="514350" indent="-514350">
              <a:buAutoNum type="arabicPeriod"/>
            </a:pPr>
            <a:r>
              <a:rPr lang="en-US" dirty="0"/>
              <a:t>Reckless </a:t>
            </a:r>
          </a:p>
          <a:p>
            <a:pPr marL="514350" indent="-514350">
              <a:buAutoNum type="arabicPeriod"/>
            </a:pPr>
            <a:r>
              <a:rPr lang="en-US" dirty="0"/>
              <a:t>Shortcoming  </a:t>
            </a:r>
          </a:p>
          <a:p>
            <a:pPr marL="514350" indent="-514350">
              <a:buAutoNum type="arabicPeriod"/>
            </a:pPr>
            <a:r>
              <a:rPr lang="en-US" dirty="0"/>
              <a:t>Bountiful </a:t>
            </a:r>
          </a:p>
          <a:p>
            <a:pPr marL="514350" indent="-514350">
              <a:buAutoNum type="arabicPeriod"/>
            </a:pPr>
            <a:r>
              <a:rPr lang="en-US" dirty="0"/>
              <a:t>Instructive </a:t>
            </a:r>
          </a:p>
          <a:p>
            <a:pPr marL="514350" indent="-514350">
              <a:buAutoNum type="arabicPeriod"/>
            </a:pPr>
            <a:r>
              <a:rPr lang="en-US" dirty="0"/>
              <a:t>Eminent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Informative, educational , helpful </a:t>
            </a:r>
          </a:p>
          <a:p>
            <a:pPr marL="514350" indent="-514350">
              <a:buAutoNum type="alphaLcPeriod"/>
            </a:pPr>
            <a:r>
              <a:rPr lang="en-US" dirty="0"/>
              <a:t>Completely, wholly, totally </a:t>
            </a:r>
          </a:p>
          <a:p>
            <a:pPr marL="514350" indent="-514350">
              <a:buAutoNum type="alphaLcPeriod"/>
            </a:pPr>
            <a:r>
              <a:rPr lang="en-US" dirty="0"/>
              <a:t>Distinguished, outstanding, prominent </a:t>
            </a:r>
          </a:p>
          <a:p>
            <a:pPr marL="514350" indent="-514350">
              <a:buAutoNum type="alphaLcPeriod"/>
            </a:pPr>
            <a:r>
              <a:rPr lang="en-US" dirty="0"/>
              <a:t>Weakness, disadvantage, defect</a:t>
            </a:r>
          </a:p>
          <a:p>
            <a:pPr marL="514350" indent="-514350">
              <a:buAutoNum type="alphaLcPeriod"/>
            </a:pPr>
            <a:r>
              <a:rPr lang="en-US" dirty="0"/>
              <a:t>Appropriate, proper, apt </a:t>
            </a:r>
          </a:p>
          <a:p>
            <a:pPr marL="514350" indent="-514350">
              <a:buAutoNum type="alphaLcPeriod"/>
            </a:pPr>
            <a:r>
              <a:rPr lang="en-US" dirty="0"/>
              <a:t>Unstable, insecure, uncertain </a:t>
            </a:r>
          </a:p>
          <a:p>
            <a:pPr marL="514350" indent="-514350">
              <a:buAutoNum type="alphaLcPeriod"/>
            </a:pPr>
            <a:r>
              <a:rPr lang="en-US" dirty="0"/>
              <a:t>Careless, heedless, inadvertent </a:t>
            </a:r>
          </a:p>
          <a:p>
            <a:pPr marL="514350" indent="-514350">
              <a:buAutoNum type="alphaLcPeriod"/>
            </a:pPr>
            <a:r>
              <a:rPr lang="en-US" dirty="0"/>
              <a:t>Event, occurrence, incident </a:t>
            </a:r>
          </a:p>
          <a:p>
            <a:pPr marL="514350" indent="-514350">
              <a:buAutoNum type="alphaLcPeriod"/>
            </a:pPr>
            <a:r>
              <a:rPr lang="en-US" dirty="0"/>
              <a:t>Widen, expand, enlarge, </a:t>
            </a:r>
          </a:p>
          <a:p>
            <a:pPr marL="514350" indent="-514350">
              <a:buAutoNum type="alphaLcPeriod"/>
            </a:pPr>
            <a:r>
              <a:rPr lang="en-US" dirty="0"/>
              <a:t>Abundant, plentiful, ample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2073</TotalTime>
  <Words>535</Words>
  <Application>Microsoft Office PowerPoint</Application>
  <PresentationFormat>Widescreen</PresentationFormat>
  <Paragraphs>200</Paragraphs>
  <Slides>119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3" baseType="lpstr">
      <vt:lpstr>Arial</vt:lpstr>
      <vt:lpstr>Calibri</vt:lpstr>
      <vt:lpstr>Calibri Light</vt:lpstr>
      <vt:lpstr>Office Theme</vt:lpstr>
      <vt:lpstr>pose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(f) 2. (e) 3. (i) 4. (h) 5. (b) 6. (g), 7. (d), 8. (j) 9. (a), 10. (c)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89</cp:revision>
  <dcterms:created xsi:type="dcterms:W3CDTF">2020-03-16T15:09:24Z</dcterms:created>
  <dcterms:modified xsi:type="dcterms:W3CDTF">2020-04-10T12:30:00Z</dcterms:modified>
</cp:coreProperties>
</file>