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373" r:id="rId28"/>
    <p:sldId id="374" r:id="rId29"/>
    <p:sldId id="282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72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Simultaneous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Concurrent, happening at the same time, synchronous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vast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Extensive, immense, great, huge enormous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Reluctant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Unwilling, disinclined, loath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Conjecture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Speculation, guess, supposition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embed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Fix, insert, implant, root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vow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Pledge, promise, oath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counter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Oppose, act against, refute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Apparent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Clear, evident, obvious; seeming, exterior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Bombard 	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Strike, assail, attack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reveal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known, show, unveil, uncover, expose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sturdy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Well-built, strong, robust, stalwart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traditionally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typically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correspondingly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Similarly, likewise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trigger</a:t>
            </a:r>
          </a:p>
        </p:txBody>
      </p:sp>
    </p:spTree>
    <p:extLst>
      <p:ext uri="{BB962C8B-B14F-4D97-AF65-F5344CB8AC3E}">
        <p14:creationId xmlns:p14="http://schemas.microsoft.com/office/powerpoint/2010/main" val="1893673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generate, initiate, start, stimulate, activate </a:t>
            </a:r>
          </a:p>
        </p:txBody>
      </p:sp>
    </p:spTree>
    <p:extLst>
      <p:ext uri="{BB962C8B-B14F-4D97-AF65-F5344CB8AC3E}">
        <p14:creationId xmlns:p14="http://schemas.microsoft.com/office/powerpoint/2010/main" val="24517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vigorous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Strong and healthy, strong, energetic; forceful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spontaneous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Voluntary, unprompted; automatic, unplanned, involuntary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miniature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Small, tiny, diminutive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commission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Order, hire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remarkable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Extraordinary, incredible, notable, significant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Effort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Attempt, endeavor, exertion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Manifestation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Indication, sign, symptom, evidence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prior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Previous, former, earlier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Cast about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Seek, search, hunt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rigorous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Strict, severe, demanding, precise; harsh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compulsory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Obligatory, forced, required, necessary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Subsidiary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Less important, auxiliary, subordinate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Standing, prestige, importance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emphasize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Stress, highlight, underline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largely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Generally, mostly, mainly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Trial, tentative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drain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Withdraw liquid gradually, remove water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denote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Indicate, signify, represent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repudiate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Reject, disclaim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contradictory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Inconsistent, paradoxical, conflicting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Propagate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Multiply, reproduce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Ensure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Guarantee, assure, warrant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pore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Hole; stare, gaze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alternate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turns, rotate, interchange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Devastating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Destructive, ruinous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Mingle with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Associate with, mix with, consort with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continued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Ongoing, constant, incessant, ceaseless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attempt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Try, seek, endeavor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subterfuge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Trick, deception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convert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transform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contention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Debate, argument, disagreement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migrate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Move around, travel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Succession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Sequence, series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Tentativeness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Hesitation, indecision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Fragmentary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Incomplete, fractional, partial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legendary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Famous; mythical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setback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Defeat, reverse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Fine-tune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Adjust slightly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enthusiastic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Eager, ardent, zealous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loose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 strict, relaxed, slack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Portrait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Picture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Terminology </a:t>
            </a:r>
          </a:p>
        </p:txBody>
      </p:sp>
    </p:spTree>
    <p:extLst>
      <p:ext uri="{BB962C8B-B14F-4D97-AF65-F5344CB8AC3E}">
        <p14:creationId xmlns:p14="http://schemas.microsoft.com/office/powerpoint/2010/main" val="40125343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Vocabulary, jargon, language </a:t>
            </a:r>
          </a:p>
        </p:txBody>
      </p:sp>
    </p:spTree>
    <p:extLst>
      <p:ext uri="{BB962C8B-B14F-4D97-AF65-F5344CB8AC3E}">
        <p14:creationId xmlns:p14="http://schemas.microsoft.com/office/powerpoint/2010/main" val="6043452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(f) 3. (</a:t>
            </a:r>
            <a:r>
              <a:rPr lang="en-US" sz="1600" b="1" dirty="0" err="1"/>
              <a:t>i</a:t>
            </a:r>
            <a:r>
              <a:rPr lang="en-US" sz="1600" b="1" dirty="0"/>
              <a:t>) 4. (e) 5. (j) 6. (a), 7. (h), 8. (d) 9. (g), 10. (c)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Reluctant </a:t>
            </a:r>
          </a:p>
          <a:p>
            <a:pPr marL="514350" indent="-514350">
              <a:buAutoNum type="arabicPeriod"/>
            </a:pPr>
            <a:r>
              <a:rPr lang="en-US" dirty="0"/>
              <a:t>Conjecture </a:t>
            </a:r>
          </a:p>
          <a:p>
            <a:pPr marL="514350" indent="-514350">
              <a:buAutoNum type="arabicPeriod"/>
            </a:pPr>
            <a:r>
              <a:rPr lang="en-US" dirty="0"/>
              <a:t>Counter</a:t>
            </a:r>
          </a:p>
          <a:p>
            <a:pPr marL="514350" indent="-514350">
              <a:buAutoNum type="arabicPeriod"/>
            </a:pPr>
            <a:r>
              <a:rPr lang="en-US" dirty="0"/>
              <a:t>Subsidiary</a:t>
            </a:r>
          </a:p>
          <a:p>
            <a:pPr marL="514350" indent="-514350">
              <a:buAutoNum type="arabicPeriod"/>
            </a:pPr>
            <a:r>
              <a:rPr lang="en-US" dirty="0"/>
              <a:t>Denote</a:t>
            </a:r>
          </a:p>
          <a:p>
            <a:pPr marL="514350" indent="-514350">
              <a:buAutoNum type="arabicPeriod"/>
            </a:pPr>
            <a:r>
              <a:rPr lang="en-US" dirty="0"/>
              <a:t>Vast </a:t>
            </a:r>
          </a:p>
          <a:p>
            <a:pPr marL="514350" indent="-514350">
              <a:buAutoNum type="arabicPeriod"/>
            </a:pPr>
            <a:r>
              <a:rPr lang="en-US" dirty="0"/>
              <a:t>Correspondingly </a:t>
            </a:r>
          </a:p>
          <a:p>
            <a:pPr marL="514350" indent="-514350">
              <a:buAutoNum type="arabicPeriod"/>
            </a:pPr>
            <a:r>
              <a:rPr lang="en-US" dirty="0"/>
              <a:t>Devastating</a:t>
            </a:r>
          </a:p>
          <a:p>
            <a:pPr marL="514350" indent="-514350">
              <a:buAutoNum type="arabicPeriod"/>
            </a:pPr>
            <a:r>
              <a:rPr lang="en-US" dirty="0"/>
              <a:t>Remarkable</a:t>
            </a:r>
          </a:p>
          <a:p>
            <a:pPr marL="514350" indent="-514350">
              <a:buAutoNum type="arabicPeriod"/>
            </a:pPr>
            <a:r>
              <a:rPr lang="en-US" dirty="0"/>
              <a:t>Contradictory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Extensive, immense, great</a:t>
            </a:r>
          </a:p>
          <a:p>
            <a:pPr marL="514350" indent="-514350">
              <a:buAutoNum type="alphaLcPeriod"/>
            </a:pPr>
            <a:r>
              <a:rPr lang="en-US" dirty="0"/>
              <a:t>Unwilling, disinclined, loath</a:t>
            </a:r>
          </a:p>
          <a:p>
            <a:pPr marL="514350" indent="-514350">
              <a:buAutoNum type="alphaLcPeriod"/>
            </a:pPr>
            <a:r>
              <a:rPr lang="en-US" dirty="0"/>
              <a:t>Inconsistent, paradoxical, conflicting</a:t>
            </a:r>
          </a:p>
          <a:p>
            <a:pPr marL="514350" indent="-514350">
              <a:buAutoNum type="alphaLcPeriod"/>
            </a:pPr>
            <a:r>
              <a:rPr lang="en-US" dirty="0"/>
              <a:t>Destructive, ruinous</a:t>
            </a:r>
          </a:p>
          <a:p>
            <a:pPr marL="514350" indent="-514350">
              <a:buAutoNum type="alphaLcPeriod"/>
            </a:pPr>
            <a:r>
              <a:rPr lang="en-US" dirty="0"/>
              <a:t>Less important, auxiliary, subordinate</a:t>
            </a:r>
          </a:p>
          <a:p>
            <a:pPr marL="514350" indent="-514350">
              <a:buAutoNum type="alphaLcPeriod"/>
            </a:pPr>
            <a:r>
              <a:rPr lang="en-US" dirty="0"/>
              <a:t>Speculation, guess, supposition</a:t>
            </a:r>
          </a:p>
          <a:p>
            <a:pPr marL="514350" indent="-514350">
              <a:buAutoNum type="alphaLcPeriod"/>
            </a:pPr>
            <a:r>
              <a:rPr lang="en-US" dirty="0"/>
              <a:t>Extraordinary, incredible, notable</a:t>
            </a:r>
          </a:p>
          <a:p>
            <a:pPr marL="514350" indent="-514350">
              <a:buAutoNum type="alphaLcPeriod"/>
            </a:pPr>
            <a:r>
              <a:rPr lang="en-US" dirty="0"/>
              <a:t>Similarly, likewise</a:t>
            </a:r>
          </a:p>
          <a:p>
            <a:pPr marL="514350" indent="-514350">
              <a:buAutoNum type="alphaLcPeriod"/>
            </a:pPr>
            <a:r>
              <a:rPr lang="en-US" dirty="0"/>
              <a:t>Oppose, act against, refute</a:t>
            </a:r>
          </a:p>
          <a:p>
            <a:pPr marL="514350" indent="-514350">
              <a:buAutoNum type="alphaLcPeriod"/>
            </a:pPr>
            <a:r>
              <a:rPr lang="en-US" dirty="0"/>
              <a:t>Indicate, signify, represent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</TotalTime>
  <Words>525</Words>
  <Application>Microsoft Office PowerPoint</Application>
  <PresentationFormat>Widescreen</PresentationFormat>
  <Paragraphs>190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7" baseType="lpstr">
      <vt:lpstr>Arial</vt:lpstr>
      <vt:lpstr>Calibri</vt:lpstr>
      <vt:lpstr>Calibri Light</vt:lpstr>
      <vt:lpstr>Office Theme</vt:lpstr>
      <vt:lpstr>Simultaneous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(f) 3. (i) 4. (e) 5. (j) 6. (a), 7. (h), 8. (d) 9. (g), 10. (c)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</dc:title>
  <dc:creator>맹 예원</dc:creator>
  <cp:lastModifiedBy>맹 예원</cp:lastModifiedBy>
  <cp:revision>18</cp:revision>
  <dcterms:created xsi:type="dcterms:W3CDTF">2020-03-16T15:09:24Z</dcterms:created>
  <dcterms:modified xsi:type="dcterms:W3CDTF">2020-03-17T07:40:57Z</dcterms:modified>
</cp:coreProperties>
</file>