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Abundance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Plenty, large number, profusion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Onset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Beginning, start, commencement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Witness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Observe, see, look on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Mount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Grow, increase, multiply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Reinforce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Strengthen, support, consolidate, fortify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Intense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Strong, extreme, fierce, acute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Involved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Complicated, intricate, tangled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Solely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Only, purely, exclusively, entirely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Undergo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Experience, go through, suffer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Mechanism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Instrument, device, apparatus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Speculate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Guess, suppose, hypothesize, assume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Conclusively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Decisively, definitively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Significantly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Considerably, remarkably, markedly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Adopt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up, begin to use, select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Staple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 item, regular feature, basic feature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Secrete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Release, produce, excrete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Pursue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Practice, conduct, perform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Conserve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Keep, protect, save, preserve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Toil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Work hard, labor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Approximate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Rough, close, near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Monumental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Huge, massive, great and significant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Contract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Shorten, constrict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Puzzling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 to explain, enigmatic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Divest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Deprive, strip, despoil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Pacifier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Peacemaker, arbitrator, mediator, intermediary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Permanently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Forever, eternally, perpetually, everlastingly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Estimate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Assess, evaluate, judge, calculate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Hurdle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Obstacle, barrier, hindrance, impediment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Relish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Enjoy, like, delight in, revel in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Simulate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Imitate, pretend, feign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Hover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Drift, float, stay on the stop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Display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Show, exhibit, present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Ominous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Foreboding, portentous, threatening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stretch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Extend, lengthen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Concur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agree, assent, consent 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Crisis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Critical situation, emergency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Amplitude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Size, extent, magnitude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Disintegrate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Break down, fall apart, crumble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Liken to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Compare to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Immoral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Improper, corrupt, vicious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Instigate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provoke, trigger, incite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Extraordinary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Exceptional, unusual, remarkable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Resurgence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Comeback, revival, rebirth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Patent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Evident, obvious, apparent, manifest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Regular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Routine, ordinary, consistent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By virtue of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Because of, thanks to, on account of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Sever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Cut, cut off, part, separate, divide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conjunction with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Concomitant with, together with, along with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Confidence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Certainty, assurance, faith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Distinguish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Differentiate, tell apart, discern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On the contrary 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Conversely, on the other hand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Preponderance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Majority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Intermingle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Mix, blend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Merchandise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Goods, product, commodity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Delicate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Fragile, brittle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Promising </a:t>
            </a:r>
          </a:p>
        </p:txBody>
      </p:sp>
    </p:spTree>
    <p:extLst>
      <p:ext uri="{BB962C8B-B14F-4D97-AF65-F5344CB8AC3E}">
        <p14:creationId xmlns:p14="http://schemas.microsoft.com/office/powerpoint/2010/main" val="30621301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Likely, hopeful </a:t>
            </a:r>
          </a:p>
        </p:txBody>
      </p:sp>
    </p:spTree>
    <p:extLst>
      <p:ext uri="{BB962C8B-B14F-4D97-AF65-F5344CB8AC3E}">
        <p14:creationId xmlns:p14="http://schemas.microsoft.com/office/powerpoint/2010/main" val="34936203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Gesture </a:t>
            </a:r>
          </a:p>
        </p:txBody>
      </p:sp>
    </p:spTree>
    <p:extLst>
      <p:ext uri="{BB962C8B-B14F-4D97-AF65-F5344CB8AC3E}">
        <p14:creationId xmlns:p14="http://schemas.microsoft.com/office/powerpoint/2010/main" val="2097218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 movement made with the head, hand or arm </a:t>
            </a:r>
          </a:p>
        </p:txBody>
      </p:sp>
    </p:spTree>
    <p:extLst>
      <p:ext uri="{BB962C8B-B14F-4D97-AF65-F5344CB8AC3E}">
        <p14:creationId xmlns:p14="http://schemas.microsoft.com/office/powerpoint/2010/main" val="38596962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(g) 3. (d) 4. (j) 5. (h) 6. (e), 7. (f), 8. (b) 9. (a), 10. (</a:t>
            </a:r>
            <a:r>
              <a:rPr lang="en-US" sz="1600" b="1" dirty="0" err="1"/>
              <a:t>i</a:t>
            </a:r>
            <a:r>
              <a:rPr lang="en-US" sz="1600" b="1" dirty="0"/>
              <a:t>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Abundance </a:t>
            </a:r>
          </a:p>
          <a:p>
            <a:pPr marL="514350" indent="-514350">
              <a:buAutoNum type="arabicPeriod"/>
            </a:pPr>
            <a:r>
              <a:rPr lang="en-US" dirty="0"/>
              <a:t>Reinforce </a:t>
            </a:r>
          </a:p>
          <a:p>
            <a:pPr marL="514350" indent="-514350">
              <a:buAutoNum type="arabicPeriod"/>
            </a:pPr>
            <a:r>
              <a:rPr lang="en-US" dirty="0"/>
              <a:t>Estimate </a:t>
            </a:r>
          </a:p>
          <a:p>
            <a:pPr marL="514350" indent="-514350">
              <a:buAutoNum type="arabicPeriod"/>
            </a:pPr>
            <a:r>
              <a:rPr lang="en-US" dirty="0"/>
              <a:t>Simulate </a:t>
            </a:r>
          </a:p>
          <a:p>
            <a:pPr marL="514350" indent="-514350">
              <a:buAutoNum type="arabicPeriod"/>
            </a:pPr>
            <a:r>
              <a:rPr lang="en-US" dirty="0"/>
              <a:t>Adopt </a:t>
            </a:r>
          </a:p>
          <a:p>
            <a:pPr marL="514350" indent="-514350">
              <a:buAutoNum type="arabicPeriod"/>
            </a:pPr>
            <a:r>
              <a:rPr lang="en-US" dirty="0"/>
              <a:t>stench</a:t>
            </a:r>
          </a:p>
          <a:p>
            <a:pPr marL="514350" indent="-514350">
              <a:buAutoNum type="arabicPeriod"/>
            </a:pPr>
            <a:r>
              <a:rPr lang="en-US" dirty="0"/>
              <a:t>Conserve </a:t>
            </a:r>
          </a:p>
          <a:p>
            <a:pPr marL="514350" indent="-514350">
              <a:buAutoNum type="arabicPeriod"/>
            </a:pPr>
            <a:r>
              <a:rPr lang="en-US" dirty="0"/>
              <a:t>Distinguish </a:t>
            </a:r>
          </a:p>
          <a:p>
            <a:pPr marL="514350" indent="-514350">
              <a:buAutoNum type="arabicPeriod"/>
            </a:pPr>
            <a:r>
              <a:rPr lang="en-US" dirty="0"/>
              <a:t>Speculate </a:t>
            </a:r>
          </a:p>
          <a:p>
            <a:pPr marL="514350" indent="-514350">
              <a:buAutoNum type="arabicPeriod"/>
            </a:pPr>
            <a:r>
              <a:rPr lang="en-US" dirty="0"/>
              <a:t>Regular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Guess, suppose, hypothesize </a:t>
            </a:r>
          </a:p>
          <a:p>
            <a:pPr marL="514350" indent="-514350">
              <a:buAutoNum type="alphaLcPeriod"/>
            </a:pPr>
            <a:r>
              <a:rPr lang="en-US" dirty="0"/>
              <a:t>Differentiate, tell apart, discern </a:t>
            </a:r>
          </a:p>
          <a:p>
            <a:pPr marL="514350" indent="-514350">
              <a:buAutoNum type="alphaLcPeriod"/>
            </a:pPr>
            <a:r>
              <a:rPr lang="en-US" dirty="0"/>
              <a:t>Plenty, large number, profusion </a:t>
            </a:r>
          </a:p>
          <a:p>
            <a:pPr marL="514350" indent="-514350">
              <a:buAutoNum type="alphaLcPeriod"/>
            </a:pPr>
            <a:r>
              <a:rPr lang="en-US" dirty="0"/>
              <a:t>Assess, evaluate, judge </a:t>
            </a:r>
          </a:p>
          <a:p>
            <a:pPr marL="514350" indent="-514350">
              <a:buAutoNum type="alphaLcPeriod"/>
            </a:pPr>
            <a:r>
              <a:rPr lang="en-US" dirty="0"/>
              <a:t>Extend, lengthen </a:t>
            </a:r>
          </a:p>
          <a:p>
            <a:pPr marL="514350" indent="-514350">
              <a:buAutoNum type="alphaLcPeriod"/>
            </a:pPr>
            <a:r>
              <a:rPr lang="en-US" dirty="0"/>
              <a:t>Keep, protect, save </a:t>
            </a:r>
          </a:p>
          <a:p>
            <a:pPr marL="514350" indent="-514350">
              <a:buAutoNum type="alphaLcPeriod"/>
            </a:pPr>
            <a:r>
              <a:rPr lang="en-US" dirty="0"/>
              <a:t>Strengthen, support, consolidate </a:t>
            </a:r>
          </a:p>
          <a:p>
            <a:pPr marL="514350" indent="-514350">
              <a:buAutoNum type="alphaLcPeriod"/>
            </a:pPr>
            <a:r>
              <a:rPr lang="en-US" dirty="0"/>
              <a:t>Take up, begin to use, select </a:t>
            </a:r>
          </a:p>
          <a:p>
            <a:pPr marL="514350" indent="-514350">
              <a:buAutoNum type="alphaLcPeriod"/>
            </a:pPr>
            <a:r>
              <a:rPr lang="en-US" dirty="0"/>
              <a:t>Routine, ordinary </a:t>
            </a:r>
          </a:p>
          <a:p>
            <a:pPr marL="514350" indent="-514350">
              <a:buAutoNum type="alphaLcPeriod"/>
            </a:pPr>
            <a:r>
              <a:rPr lang="en-US" dirty="0"/>
              <a:t>Imitate, pretend, feign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562</Words>
  <Application>Microsoft Office PowerPoint</Application>
  <PresentationFormat>Widescreen</PresentationFormat>
  <Paragraphs>193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Abundance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(g) 3. (d) 4. (j) 5. (h) 6. (e), 7. (f), 8. (b) 9. (a), 10. (i)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82</cp:revision>
  <dcterms:created xsi:type="dcterms:W3CDTF">2020-03-16T15:09:24Z</dcterms:created>
  <dcterms:modified xsi:type="dcterms:W3CDTF">2020-04-10T11:19:20Z</dcterms:modified>
</cp:coreProperties>
</file>