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Remnant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Leftover, remains, trace, relic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Indispensable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Essential, necessary, requisite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Undermine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Weaken, attenuate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Fashion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Way, manner, mode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Prolong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Extend, lengthen, protract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Adequate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Sufficient, satisfactory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Halt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Stop, cease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Controversial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Debatable, disputed, producing disagreement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Match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Equal, rival, parallel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Enduring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Lasting, surviving, everlasting, perpetual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Restrict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Limit, confine, restrain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encompass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Include, contain, embrace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Consider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Contemplate, take into account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Integrate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Unite, unify, synthesize, interconnect, consolidate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Startling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Surprising, astonishing, alarming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Unaccounted for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explained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Manifest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Indicate, reveal, demonstrate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Fragile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Easily broken, delicate, weak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Faithful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Accurate, exact, precise, veracious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Concede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Admit, accept as true, acknowledge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threaten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Endanger, menace, imperil, jeopardize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Revolutionize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Fundamentally change, completely change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Haphazard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Random, chance, casual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Mainstay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Important part, anchor, buttress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Wholly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Completely, entirely, fully, thoroughly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Edible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Eatable, fit to eat, safe to eat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Legible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Recognizable, readable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Scrutinize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Examine, inspect, investigate, probe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essence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Essentially, fundamentally, basically, in substance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Beneficial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Useful, helpful, advantageous, profitable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Distribute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Parcel out, spread, allot, apportion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Heir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Inheritor, successor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Specifically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Specially, especially, particularly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Costly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Expensive, high-priced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Yield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Produce, generate, give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Channel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Direct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Necessary 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Required, requisite, essential, indispensable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Retrospect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Look back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Overview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Summary, outline, synopsis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occasional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Infrequent, sporadic, intermittent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Respectively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Separately, individually, each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Entice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Tempt, allure, seduce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Choose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err="1">
                <a:solidFill>
                  <a:schemeClr val="bg1"/>
                </a:solidFill>
              </a:rPr>
              <a:t>Opt</a:t>
            </a:r>
            <a:r>
              <a:rPr lang="en-US" sz="6600" b="1" dirty="0">
                <a:solidFill>
                  <a:schemeClr val="bg1"/>
                </a:solidFill>
              </a:rPr>
              <a:t>, select 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Work out at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calculated at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Enlist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Enroll, join, sign up, recruit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Diminish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Reduce, decrease, lessen, cut, abate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Norm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Rule, standard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Ostentatious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Showy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Desert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Abandon, forsake, leave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Dwelling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Living quarters, habitation, residence, home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Homogenize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Remove variation within, make uniform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Up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raise, augment, multiply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Displace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Supplant, replace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Numerous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Very many, countless, innumerable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Discharge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Release, emit, excrete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Defend </a:t>
            </a:r>
          </a:p>
        </p:txBody>
      </p:sp>
    </p:spTree>
    <p:extLst>
      <p:ext uri="{BB962C8B-B14F-4D97-AF65-F5344CB8AC3E}">
        <p14:creationId xmlns:p14="http://schemas.microsoft.com/office/powerpoint/2010/main" val="30621301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Guard </a:t>
            </a:r>
          </a:p>
        </p:txBody>
      </p:sp>
    </p:spTree>
    <p:extLst>
      <p:ext uri="{BB962C8B-B14F-4D97-AF65-F5344CB8AC3E}">
        <p14:creationId xmlns:p14="http://schemas.microsoft.com/office/powerpoint/2010/main" val="34936203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Compose  </a:t>
            </a:r>
          </a:p>
        </p:txBody>
      </p:sp>
    </p:spTree>
    <p:extLst>
      <p:ext uri="{BB962C8B-B14F-4D97-AF65-F5344CB8AC3E}">
        <p14:creationId xmlns:p14="http://schemas.microsoft.com/office/powerpoint/2010/main" val="2097218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up </a:t>
            </a:r>
          </a:p>
        </p:txBody>
      </p:sp>
    </p:spTree>
    <p:extLst>
      <p:ext uri="{BB962C8B-B14F-4D97-AF65-F5344CB8AC3E}">
        <p14:creationId xmlns:p14="http://schemas.microsoft.com/office/powerpoint/2010/main" val="38596962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(h) 3. (e) 4. (</a:t>
            </a:r>
            <a:r>
              <a:rPr lang="en-US" sz="1600" b="1" dirty="0" err="1"/>
              <a:t>i</a:t>
            </a:r>
            <a:r>
              <a:rPr lang="en-US" sz="1600" b="1" dirty="0"/>
              <a:t>) 5. (j) 6. (c), 7. (d), 8. (f) 9. (a), 10. (g)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Restrict </a:t>
            </a:r>
          </a:p>
          <a:p>
            <a:pPr marL="514350" indent="-514350">
              <a:buAutoNum type="arabicPeriod"/>
            </a:pPr>
            <a:r>
              <a:rPr lang="en-US" dirty="0"/>
              <a:t>Prolong </a:t>
            </a:r>
          </a:p>
          <a:p>
            <a:pPr marL="514350" indent="-514350">
              <a:buAutoNum type="arabicPeriod"/>
            </a:pPr>
            <a:r>
              <a:rPr lang="en-US" dirty="0"/>
              <a:t>Haphazard </a:t>
            </a:r>
          </a:p>
          <a:p>
            <a:pPr marL="514350" indent="-514350">
              <a:buAutoNum type="arabicPeriod"/>
            </a:pPr>
            <a:r>
              <a:rPr lang="en-US" dirty="0"/>
              <a:t>Distribute </a:t>
            </a:r>
          </a:p>
          <a:p>
            <a:pPr marL="514350" indent="-514350">
              <a:buAutoNum type="arabicPeriod"/>
            </a:pPr>
            <a:r>
              <a:rPr lang="en-US" dirty="0"/>
              <a:t>Beneficial </a:t>
            </a:r>
          </a:p>
          <a:p>
            <a:pPr marL="514350" indent="-514350">
              <a:buAutoNum type="arabicPeriod"/>
            </a:pPr>
            <a:r>
              <a:rPr lang="en-US" dirty="0"/>
              <a:t>Consider </a:t>
            </a:r>
          </a:p>
          <a:p>
            <a:pPr marL="514350" indent="-514350">
              <a:buAutoNum type="arabicPeriod"/>
            </a:pPr>
            <a:r>
              <a:rPr lang="en-US" dirty="0"/>
              <a:t>Fragile </a:t>
            </a:r>
          </a:p>
          <a:p>
            <a:pPr marL="514350" indent="-514350">
              <a:buAutoNum type="arabicPeriod"/>
            </a:pPr>
            <a:r>
              <a:rPr lang="en-US" dirty="0"/>
              <a:t>Occasional </a:t>
            </a:r>
          </a:p>
          <a:p>
            <a:pPr marL="514350" indent="-514350">
              <a:buAutoNum type="arabicPeriod"/>
            </a:pPr>
            <a:r>
              <a:rPr lang="en-US" dirty="0"/>
              <a:t>Diminish </a:t>
            </a:r>
          </a:p>
          <a:p>
            <a:pPr marL="514350" indent="-514350">
              <a:buAutoNum type="arabicPeriod"/>
            </a:pPr>
            <a:r>
              <a:rPr lang="en-US" dirty="0"/>
              <a:t>Norm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Reduce, decrease, lessen </a:t>
            </a:r>
          </a:p>
          <a:p>
            <a:pPr marL="514350" indent="-514350">
              <a:buAutoNum type="alphaLcPeriod"/>
            </a:pPr>
            <a:r>
              <a:rPr lang="en-US" dirty="0"/>
              <a:t>Limit, confine, restrain </a:t>
            </a:r>
          </a:p>
          <a:p>
            <a:pPr marL="514350" indent="-514350">
              <a:buAutoNum type="alphaLcPeriod"/>
            </a:pPr>
            <a:r>
              <a:rPr lang="en-US" dirty="0"/>
              <a:t>Contemplate, take into account </a:t>
            </a:r>
          </a:p>
          <a:p>
            <a:pPr marL="514350" indent="-514350">
              <a:buAutoNum type="alphaLcPeriod"/>
            </a:pPr>
            <a:r>
              <a:rPr lang="en-US" dirty="0"/>
              <a:t>Easily broken, delicate, weak </a:t>
            </a:r>
          </a:p>
          <a:p>
            <a:pPr marL="514350" indent="-514350">
              <a:buAutoNum type="alphaLcPeriod"/>
            </a:pPr>
            <a:r>
              <a:rPr lang="en-US" dirty="0"/>
              <a:t>Random, chance, casual </a:t>
            </a:r>
          </a:p>
          <a:p>
            <a:pPr marL="514350" indent="-514350">
              <a:buAutoNum type="alphaLcPeriod"/>
            </a:pPr>
            <a:r>
              <a:rPr lang="en-US" dirty="0"/>
              <a:t>Infrequent, sporadic, intermittent </a:t>
            </a:r>
          </a:p>
          <a:p>
            <a:pPr marL="514350" indent="-514350">
              <a:buAutoNum type="alphaLcPeriod"/>
            </a:pPr>
            <a:r>
              <a:rPr lang="en-US" dirty="0"/>
              <a:t>Rule, standard </a:t>
            </a:r>
          </a:p>
          <a:p>
            <a:pPr marL="514350" indent="-514350">
              <a:buAutoNum type="alphaLcPeriod"/>
            </a:pPr>
            <a:r>
              <a:rPr lang="en-US" dirty="0"/>
              <a:t>Extend, lengthen, protract </a:t>
            </a:r>
          </a:p>
          <a:p>
            <a:pPr marL="514350" indent="-514350">
              <a:buAutoNum type="alphaLcPeriod"/>
            </a:pPr>
            <a:r>
              <a:rPr lang="en-US" dirty="0"/>
              <a:t>Parcel out, spread, allot </a:t>
            </a:r>
          </a:p>
          <a:p>
            <a:pPr marL="514350" indent="-514350">
              <a:buAutoNum type="alphaLcPeriod"/>
            </a:pPr>
            <a:r>
              <a:rPr lang="en-US" dirty="0"/>
              <a:t>Useful, helpful, advantageous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</TotalTime>
  <Words>526</Words>
  <Application>Microsoft Office PowerPoint</Application>
  <PresentationFormat>Widescreen</PresentationFormat>
  <Paragraphs>193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Remnant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(h) 3. (e) 4. (i) 5. (j) 6. (c), 7. (d), 8. (f) 9. (a), 10. (g)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78</cp:revision>
  <dcterms:created xsi:type="dcterms:W3CDTF">2020-03-16T15:09:24Z</dcterms:created>
  <dcterms:modified xsi:type="dcterms:W3CDTF">2020-04-10T10:52:18Z</dcterms:modified>
</cp:coreProperties>
</file>