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Offset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Counterbalance, counteract, cancel out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Assume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Undertake, take on, adopt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Periodically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Regularly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Cite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Refer to, mention, allude to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Commonly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Generally, often, normally, usually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Locate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Find, detect, discover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Impose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Force, pressure, enforce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Prerequisite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Requirement, necessary, condition, precondition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Immunity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Exemption, impunity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Proper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Suitable, appropriate, apposite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Embark on 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Start (on), begin, commence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Probe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Investigate, search, examine, explore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Exhaust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 up, deplete, run out of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Exclusive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Only, sole, single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Manipulate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Handle, control, operate, maneuver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Ongoing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Continued, constant, persistent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Primary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Fundamental, elementary,  basic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Interval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Space, distance, period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Spark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bring about, trigger, provoke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Tenacity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Stubbornness, determination, firmness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Distinctive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Characteristic, peculiar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Collaborative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Cooperative, concerted, joint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Deeply ingrained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Firmly established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Instantaneous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Immediate, prompt, on-the-spot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Agitate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Create movement in, stir, beat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profile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From side view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Especially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Particularly, notably, specially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Creative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Inventive, imaginative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Rim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Edge, border, verge, margin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Anxious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Worried, concerned, apprehensive, uneasy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Require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Demand, call for, entail, need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Handy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Convenient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rare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Unusual, infrequent, scarce, uncommon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Diligently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Earnestly, assiduously, carefully, industriously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Mutually exclusive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Different from one another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Vacant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Empty, unoccupied, void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Represent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Direct, portray, express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Conclude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Decide, make a final judgement, determine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Enactment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Establishment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Impede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Inhibit, hinder, obstruct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Humble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Modest, unpretentious, unassuming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Premise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Assumption, presupposition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Jettison 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Release, discard, throw away, cast off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Segregate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Separate, seclude, dissociate, disunite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Innumerable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Countless, numberless, numerous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Havoc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Destruction, ruin, devastation, demolition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Dwindle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Decrease, diminish, lessen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Concept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Idea, notion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Sensational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Extraordinary, exciting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Convincing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Persuasive, compelling, credible, cogent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Insight 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Understanding, perception, sense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Naively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Plainly, candidly, ingenuously 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Vague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Unclear, uncertain, imprecise, obscure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Associated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Connected, correlated, linked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Amplification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Further explanation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(e) 2. (h) 3. (b) 4. (</a:t>
            </a:r>
            <a:r>
              <a:rPr lang="en-US" sz="1600" b="1" dirty="0" err="1"/>
              <a:t>i</a:t>
            </a:r>
            <a:r>
              <a:rPr lang="en-US" sz="1600" b="1" dirty="0"/>
              <a:t>) 5. (g) 6. (e), 7. (f), 8. (a) 9. (j), 10. </a:t>
            </a:r>
            <a:r>
              <a:rPr lang="en-US" sz="1600" b="1"/>
              <a:t>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Tenacity   </a:t>
            </a:r>
          </a:p>
          <a:p>
            <a:pPr marL="514350" indent="-514350">
              <a:buAutoNum type="arabicPeriod"/>
            </a:pPr>
            <a:r>
              <a:rPr lang="en-US" dirty="0"/>
              <a:t>Impose </a:t>
            </a:r>
          </a:p>
          <a:p>
            <a:pPr marL="514350" indent="-514350">
              <a:buAutoNum type="arabicPeriod"/>
            </a:pPr>
            <a:r>
              <a:rPr lang="en-US" dirty="0"/>
              <a:t>Vacant </a:t>
            </a:r>
          </a:p>
          <a:p>
            <a:pPr marL="514350" indent="-514350">
              <a:buAutoNum type="arabicPeriod"/>
            </a:pPr>
            <a:r>
              <a:rPr lang="en-US" dirty="0"/>
              <a:t>Represent </a:t>
            </a:r>
          </a:p>
          <a:p>
            <a:pPr marL="514350" indent="-514350">
              <a:buAutoNum type="arabicPeriod"/>
            </a:pPr>
            <a:r>
              <a:rPr lang="en-US" dirty="0"/>
              <a:t>Require </a:t>
            </a:r>
          </a:p>
          <a:p>
            <a:pPr marL="514350" indent="-514350">
              <a:buAutoNum type="arabicPeriod"/>
            </a:pPr>
            <a:r>
              <a:rPr lang="en-US" dirty="0"/>
              <a:t>Manipulate </a:t>
            </a:r>
          </a:p>
          <a:p>
            <a:pPr marL="514350" indent="-514350">
              <a:buAutoNum type="arabicPeriod"/>
            </a:pPr>
            <a:r>
              <a:rPr lang="en-US" dirty="0"/>
              <a:t>Primary </a:t>
            </a:r>
          </a:p>
          <a:p>
            <a:pPr marL="514350" indent="-514350">
              <a:buAutoNum type="arabicPeriod"/>
            </a:pPr>
            <a:r>
              <a:rPr lang="en-US" dirty="0"/>
              <a:t>Innumerable </a:t>
            </a:r>
          </a:p>
          <a:p>
            <a:pPr marL="514350" indent="-514350">
              <a:buAutoNum type="arabicPeriod"/>
            </a:pPr>
            <a:r>
              <a:rPr lang="en-US" dirty="0"/>
              <a:t>Vague </a:t>
            </a:r>
          </a:p>
          <a:p>
            <a:pPr marL="514350" indent="-514350">
              <a:buAutoNum type="arabicPeriod"/>
            </a:pPr>
            <a:r>
              <a:rPr lang="en-US" dirty="0"/>
              <a:t>Exclusive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Countless, numberless, numerous </a:t>
            </a:r>
          </a:p>
          <a:p>
            <a:pPr marL="514350" indent="-514350">
              <a:buAutoNum type="alphaLcPeriod"/>
            </a:pPr>
            <a:r>
              <a:rPr lang="en-US" dirty="0"/>
              <a:t>Empty, unoccupied, void </a:t>
            </a:r>
          </a:p>
          <a:p>
            <a:pPr marL="514350" indent="-514350">
              <a:buAutoNum type="alphaLcPeriod"/>
            </a:pPr>
            <a:r>
              <a:rPr lang="en-US" dirty="0"/>
              <a:t>Handle, control, operate </a:t>
            </a:r>
          </a:p>
          <a:p>
            <a:pPr marL="514350" indent="-514350">
              <a:buAutoNum type="alphaLcPeriod"/>
            </a:pPr>
            <a:r>
              <a:rPr lang="en-US" dirty="0"/>
              <a:t>Only, sole, single </a:t>
            </a:r>
          </a:p>
          <a:p>
            <a:pPr marL="514350" indent="-514350">
              <a:buAutoNum type="alphaLcPeriod"/>
            </a:pPr>
            <a:r>
              <a:rPr lang="en-US" dirty="0"/>
              <a:t>Stubbornness, determination, firmness </a:t>
            </a:r>
          </a:p>
          <a:p>
            <a:pPr marL="514350" indent="-514350">
              <a:buAutoNum type="alphaLcPeriod"/>
            </a:pPr>
            <a:r>
              <a:rPr lang="en-US" dirty="0"/>
              <a:t>Fundamental, elementary, basic </a:t>
            </a:r>
          </a:p>
          <a:p>
            <a:pPr marL="514350" indent="-514350">
              <a:buAutoNum type="alphaLcPeriod"/>
            </a:pPr>
            <a:r>
              <a:rPr lang="en-US" dirty="0"/>
              <a:t>Demand, call for, entail </a:t>
            </a:r>
          </a:p>
          <a:p>
            <a:pPr marL="514350" indent="-514350">
              <a:buAutoNum type="alphaLcPeriod"/>
            </a:pPr>
            <a:r>
              <a:rPr lang="en-US" dirty="0"/>
              <a:t>Force, pressure, enforce </a:t>
            </a:r>
          </a:p>
          <a:p>
            <a:pPr marL="514350" indent="-514350">
              <a:buAutoNum type="alphaLcPeriod"/>
            </a:pPr>
            <a:r>
              <a:rPr lang="en-US" dirty="0"/>
              <a:t>Depict, portray, express </a:t>
            </a:r>
          </a:p>
          <a:p>
            <a:pPr marL="514350" indent="-514350">
              <a:buAutoNum type="alphaLcPeriod"/>
            </a:pPr>
            <a:r>
              <a:rPr lang="en-US" dirty="0"/>
              <a:t>Unclear, uncertain, imprecise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518</Words>
  <Application>Microsoft Office PowerPoint</Application>
  <PresentationFormat>Widescreen</PresentationFormat>
  <Paragraphs>187</Paragraphs>
  <Slides>111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Offset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(e) 2. (h) 3. (b) 4. (i) 5. (g) 6. (e), 7. (f), 8. (a) 9. (j),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74</cp:revision>
  <dcterms:created xsi:type="dcterms:W3CDTF">2020-03-16T15:09:24Z</dcterms:created>
  <dcterms:modified xsi:type="dcterms:W3CDTF">2020-04-10T10:27:24Z</dcterms:modified>
</cp:coreProperties>
</file>