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2" r:id="rId1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2" autoAdjust="0"/>
    <p:restoredTop sz="94660"/>
  </p:normalViewPr>
  <p:slideViewPr>
    <p:cSldViewPr snapToGrid="0">
      <p:cViewPr varScale="1">
        <p:scale>
          <a:sx n="57" d="100"/>
          <a:sy n="57" d="100"/>
        </p:scale>
        <p:origin x="67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Inevitable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Unavoidable, certain, inescapable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Consequent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Resultant, resulting, eventual, ensuing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Decimation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Destruction, devastation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Evoke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Arouse, cause, draw, produce, induce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vulnerable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Easily damaged, susceptible, weak, open to attack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Elaborate 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Detailed, more complex, complicated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Enigmatic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Mysterious, puzzling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Coincide with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Correspond to, accord with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Seemingly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Apparently, ostensibly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wrought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Created, formed, manufactured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Obstacle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Barrier, hindrance, impediment, obstruction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Lucrative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Profitable, gainful, advantageous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Extensive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Widespread, large, wide, broad, far-reaching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dampen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Moisten, wet, soak, saturate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Opaque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Unclear, obscure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Endorse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Support, subscribe, back, advocate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Advent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Arrival, coming, introduction, appearance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Severely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Intensely, seriously, sharply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Immutable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Unchangeable, invariable, unalterable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Yardstick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Measure, criterion, benchmark, standard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Preserve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Protect, save, retain, maintain, conserve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Conviction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Strong belief, strong opinion, faith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Hallmark 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Feature, distinguishing trait, sure signal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Timid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Shy, fearful, cowardly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Robust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Strong, vigorous, healthy, stalwart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Discard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Throw away, abandon, reject, dispose of, cast aside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Complicated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Complex, intricate, elaborate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Apart from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Besides, except for, excluding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Graduate to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Progress to, advance to, proceed to 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Demonstrate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Indicate, show, manifest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Deluxe 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Lavish, luxurious, opulent, rich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Dispute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Argue, contend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Convention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Usually practiced custom, tradition, rule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Rival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Competing, competitive, conflicting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Modulate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Adjust, regulate, tune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Universal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Use everywhere, general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Equivalent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Equal, comparable, even, commensurate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Sparsely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Thinly, widely scattered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exceed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Go beyond, surpass, have a greater number than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Linger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Remain, stay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Innovative 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Original, inventive, creative, ingenious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Antiquity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Ancient times, distant past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Impending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Approaching, imminent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Doctrine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Tenet, principle, dogma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Contribute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Donate, endow, pitch in with; conduce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Cease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Stop, halt, end, terminate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Prior to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Before, previous to, ahead of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Groom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Clean, tidy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Diversity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Variety, difference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Correlate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Match, connect, link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Elite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Upper class, upper crust, aristocracy, gentry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Stratify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Layer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Lessen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Reduce, abate, diminish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Upset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Disturb, agitate, unsettle, worry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Accrete </a:t>
            </a:r>
          </a:p>
        </p:txBody>
      </p:sp>
    </p:spTree>
    <p:extLst>
      <p:ext uri="{BB962C8B-B14F-4D97-AF65-F5344CB8AC3E}">
        <p14:creationId xmlns:p14="http://schemas.microsoft.com/office/powerpoint/2010/main" val="9859700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Come together, accumulate </a:t>
            </a:r>
          </a:p>
        </p:txBody>
      </p:sp>
    </p:spTree>
    <p:extLst>
      <p:ext uri="{BB962C8B-B14F-4D97-AF65-F5344CB8AC3E}">
        <p14:creationId xmlns:p14="http://schemas.microsoft.com/office/powerpoint/2010/main" val="35651768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Uninterrupted </a:t>
            </a:r>
          </a:p>
        </p:txBody>
      </p:sp>
    </p:spTree>
    <p:extLst>
      <p:ext uri="{BB962C8B-B14F-4D97-AF65-F5344CB8AC3E}">
        <p14:creationId xmlns:p14="http://schemas.microsoft.com/office/powerpoint/2010/main" val="30095163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Steady, ceaseless, incessant </a:t>
            </a:r>
          </a:p>
        </p:txBody>
      </p:sp>
    </p:spTree>
    <p:extLst>
      <p:ext uri="{BB962C8B-B14F-4D97-AF65-F5344CB8AC3E}">
        <p14:creationId xmlns:p14="http://schemas.microsoft.com/office/powerpoint/2010/main" val="40667724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(b) 2. (f) 3. (j) 4. (a) 5. (g) 6. (</a:t>
            </a:r>
            <a:r>
              <a:rPr lang="en-US" sz="1600" b="1" dirty="0" err="1"/>
              <a:t>i</a:t>
            </a:r>
            <a:r>
              <a:rPr lang="en-US" sz="1600" b="1" dirty="0"/>
              <a:t>), 7. (e), 8. (c) 9. (h), 10. (d)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Inevitable  </a:t>
            </a:r>
          </a:p>
          <a:p>
            <a:pPr marL="514350" indent="-514350">
              <a:buAutoNum type="arabicPeriod"/>
            </a:pPr>
            <a:r>
              <a:rPr lang="en-US" dirty="0"/>
              <a:t>Vulnerable </a:t>
            </a:r>
          </a:p>
          <a:p>
            <a:pPr marL="514350" indent="-514350">
              <a:buAutoNum type="arabicPeriod"/>
            </a:pPr>
            <a:r>
              <a:rPr lang="en-US" dirty="0"/>
              <a:t>Robust </a:t>
            </a:r>
          </a:p>
          <a:p>
            <a:pPr marL="514350" indent="-514350">
              <a:buAutoNum type="arabicPeriod"/>
            </a:pPr>
            <a:r>
              <a:rPr lang="en-US" dirty="0"/>
              <a:t>Immutable </a:t>
            </a:r>
          </a:p>
          <a:p>
            <a:pPr marL="514350" indent="-514350">
              <a:buAutoNum type="arabicPeriod"/>
            </a:pPr>
            <a:r>
              <a:rPr lang="en-US" dirty="0"/>
              <a:t>Obstacle </a:t>
            </a:r>
          </a:p>
          <a:p>
            <a:pPr marL="514350" indent="-514350">
              <a:buAutoNum type="arabicPeriod"/>
            </a:pPr>
            <a:r>
              <a:rPr lang="en-US" dirty="0"/>
              <a:t>Extensive </a:t>
            </a:r>
          </a:p>
          <a:p>
            <a:pPr marL="514350" indent="-514350">
              <a:buAutoNum type="arabicPeriod"/>
            </a:pPr>
            <a:r>
              <a:rPr lang="en-US" dirty="0"/>
              <a:t>Preserve </a:t>
            </a:r>
          </a:p>
          <a:p>
            <a:pPr marL="514350" indent="-514350">
              <a:buAutoNum type="arabicPeriod"/>
            </a:pPr>
            <a:r>
              <a:rPr lang="en-US" dirty="0"/>
              <a:t>Exceed </a:t>
            </a:r>
          </a:p>
          <a:p>
            <a:pPr marL="514350" indent="-514350">
              <a:buAutoNum type="arabicPeriod"/>
            </a:pPr>
            <a:r>
              <a:rPr lang="en-US" dirty="0"/>
              <a:t>Cease </a:t>
            </a:r>
          </a:p>
          <a:p>
            <a:pPr marL="514350" indent="-514350">
              <a:buAutoNum type="arabicPeriod"/>
            </a:pPr>
            <a:r>
              <a:rPr lang="en-US" dirty="0"/>
              <a:t>Correlate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Unchangeable, invariable, unalterable </a:t>
            </a:r>
          </a:p>
          <a:p>
            <a:pPr marL="514350" indent="-514350">
              <a:buAutoNum type="alphaLcPeriod"/>
            </a:pPr>
            <a:r>
              <a:rPr lang="en-US" dirty="0"/>
              <a:t>Unavoidable, certain, inescapable </a:t>
            </a:r>
          </a:p>
          <a:p>
            <a:pPr marL="514350" indent="-514350">
              <a:buAutoNum type="alphaLcPeriod"/>
            </a:pPr>
            <a:r>
              <a:rPr lang="en-US" dirty="0"/>
              <a:t>Go beyond, surpass </a:t>
            </a:r>
          </a:p>
          <a:p>
            <a:pPr marL="514350" indent="-514350">
              <a:buAutoNum type="alphaLcPeriod"/>
            </a:pPr>
            <a:r>
              <a:rPr lang="en-US" dirty="0"/>
              <a:t>Match, connect, link </a:t>
            </a:r>
          </a:p>
          <a:p>
            <a:pPr marL="514350" indent="-514350">
              <a:buAutoNum type="alphaLcPeriod"/>
            </a:pPr>
            <a:r>
              <a:rPr lang="en-US" dirty="0"/>
              <a:t>Protect, save, retain </a:t>
            </a:r>
          </a:p>
          <a:p>
            <a:pPr marL="514350" indent="-514350">
              <a:buAutoNum type="alphaLcPeriod"/>
            </a:pPr>
            <a:r>
              <a:rPr lang="en-US" dirty="0"/>
              <a:t>Susceptible, weak, open to attack </a:t>
            </a:r>
          </a:p>
          <a:p>
            <a:pPr marL="514350" indent="-514350">
              <a:buAutoNum type="alphaLcPeriod"/>
            </a:pPr>
            <a:r>
              <a:rPr lang="en-US" dirty="0"/>
              <a:t>Barrier, hindrance, impediment </a:t>
            </a:r>
          </a:p>
          <a:p>
            <a:pPr marL="514350" indent="-514350">
              <a:buAutoNum type="alphaLcPeriod"/>
            </a:pPr>
            <a:r>
              <a:rPr lang="en-US" dirty="0"/>
              <a:t>Stop, halt, end </a:t>
            </a:r>
          </a:p>
          <a:p>
            <a:pPr marL="514350" indent="-514350">
              <a:buAutoNum type="alphaLcPeriod"/>
            </a:pPr>
            <a:r>
              <a:rPr lang="en-US" dirty="0"/>
              <a:t>Widespread, large, wide </a:t>
            </a:r>
          </a:p>
          <a:p>
            <a:pPr marL="514350" indent="-514350">
              <a:buAutoNum type="alphaLcPeriod"/>
            </a:pPr>
            <a:r>
              <a:rPr lang="en-US" dirty="0"/>
              <a:t>Strong, vigorous, healthy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1931</TotalTime>
  <Words>561</Words>
  <Application>Microsoft Office PowerPoint</Application>
  <PresentationFormat>Widescreen</PresentationFormat>
  <Paragraphs>190</Paragraphs>
  <Slides>113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7" baseType="lpstr">
      <vt:lpstr>Arial</vt:lpstr>
      <vt:lpstr>Calibri</vt:lpstr>
      <vt:lpstr>Calibri Light</vt:lpstr>
      <vt:lpstr>Office Theme</vt:lpstr>
      <vt:lpstr>Inevitable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(b) 2. (f) 3. (j) 4. (a) 5. (g) 6. (i), 7. (e), 8. (c) 9. (h), 10. (d)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71</cp:revision>
  <dcterms:created xsi:type="dcterms:W3CDTF">2020-03-16T15:09:24Z</dcterms:created>
  <dcterms:modified xsi:type="dcterms:W3CDTF">2020-04-10T10:08:10Z</dcterms:modified>
</cp:coreProperties>
</file>