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78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  <p:sldId id="304" r:id="rId48"/>
    <p:sldId id="305" r:id="rId49"/>
    <p:sldId id="306" r:id="rId50"/>
    <p:sldId id="307" r:id="rId51"/>
    <p:sldId id="308" r:id="rId52"/>
    <p:sldId id="309" r:id="rId53"/>
    <p:sldId id="310" r:id="rId54"/>
    <p:sldId id="311" r:id="rId55"/>
    <p:sldId id="312" r:id="rId56"/>
    <p:sldId id="313" r:id="rId57"/>
    <p:sldId id="314" r:id="rId58"/>
    <p:sldId id="315" r:id="rId59"/>
    <p:sldId id="316" r:id="rId60"/>
    <p:sldId id="317" r:id="rId61"/>
    <p:sldId id="318" r:id="rId62"/>
    <p:sldId id="319" r:id="rId63"/>
    <p:sldId id="320" r:id="rId64"/>
    <p:sldId id="321" r:id="rId65"/>
    <p:sldId id="322" r:id="rId66"/>
    <p:sldId id="323" r:id="rId67"/>
    <p:sldId id="324" r:id="rId68"/>
    <p:sldId id="325" r:id="rId69"/>
    <p:sldId id="326" r:id="rId70"/>
    <p:sldId id="327" r:id="rId71"/>
    <p:sldId id="328" r:id="rId72"/>
    <p:sldId id="329" r:id="rId73"/>
    <p:sldId id="330" r:id="rId74"/>
    <p:sldId id="331" r:id="rId75"/>
    <p:sldId id="332" r:id="rId76"/>
    <p:sldId id="333" r:id="rId77"/>
    <p:sldId id="334" r:id="rId78"/>
    <p:sldId id="335" r:id="rId79"/>
    <p:sldId id="336" r:id="rId80"/>
    <p:sldId id="337" r:id="rId81"/>
    <p:sldId id="338" r:id="rId82"/>
    <p:sldId id="339" r:id="rId83"/>
    <p:sldId id="340" r:id="rId84"/>
    <p:sldId id="341" r:id="rId85"/>
    <p:sldId id="342" r:id="rId86"/>
    <p:sldId id="343" r:id="rId87"/>
    <p:sldId id="344" r:id="rId88"/>
    <p:sldId id="345" r:id="rId89"/>
    <p:sldId id="346" r:id="rId90"/>
    <p:sldId id="347" r:id="rId91"/>
    <p:sldId id="348" r:id="rId92"/>
    <p:sldId id="349" r:id="rId93"/>
    <p:sldId id="350" r:id="rId94"/>
    <p:sldId id="351" r:id="rId95"/>
    <p:sldId id="352" r:id="rId96"/>
    <p:sldId id="353" r:id="rId97"/>
    <p:sldId id="354" r:id="rId98"/>
    <p:sldId id="355" r:id="rId99"/>
    <p:sldId id="356" r:id="rId100"/>
    <p:sldId id="357" r:id="rId101"/>
    <p:sldId id="358" r:id="rId102"/>
    <p:sldId id="359" r:id="rId103"/>
    <p:sldId id="360" r:id="rId104"/>
    <p:sldId id="361" r:id="rId105"/>
    <p:sldId id="362" r:id="rId106"/>
    <p:sldId id="363" r:id="rId107"/>
    <p:sldId id="364" r:id="rId108"/>
    <p:sldId id="365" r:id="rId109"/>
    <p:sldId id="373" r:id="rId110"/>
    <p:sldId id="374" r:id="rId111"/>
    <p:sldId id="375" r:id="rId112"/>
    <p:sldId id="376" r:id="rId113"/>
    <p:sldId id="377" r:id="rId114"/>
    <p:sldId id="378" r:id="rId115"/>
    <p:sldId id="379" r:id="rId116"/>
    <p:sldId id="380" r:id="rId117"/>
    <p:sldId id="381" r:id="rId118"/>
    <p:sldId id="382" r:id="rId119"/>
    <p:sldId id="372" r:id="rId1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02" autoAdjust="0"/>
    <p:restoredTop sz="94660"/>
  </p:normalViewPr>
  <p:slideViewPr>
    <p:cSldViewPr snapToGrid="0">
      <p:cViewPr varScale="1">
        <p:scale>
          <a:sx n="57" d="100"/>
          <a:sy n="57" d="100"/>
        </p:scale>
        <p:origin x="67" y="77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theme" Target="theme/theme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tableStyles" Target="tableStyles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presProps" Target="presProps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06110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55706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14157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96133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88657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554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47864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17430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64278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3473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6306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11A052-E75C-44A0-B47D-32579C1189B3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4891B1-DE1B-4DDC-8908-F2254E7E60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082955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50E0E3-7E3D-423E-88B1-A0F0445850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84479"/>
            <a:ext cx="9144000" cy="2387600"/>
          </a:xfrm>
        </p:spPr>
        <p:txBody>
          <a:bodyPr>
            <a:normAutofit/>
          </a:bodyPr>
          <a:lstStyle/>
          <a:p>
            <a:r>
              <a:rPr lang="en-US" sz="8800" b="1" dirty="0"/>
              <a:t>Sustain </a:t>
            </a:r>
            <a:endParaRPr lang="en-US" sz="9600" b="1" dirty="0"/>
          </a:p>
        </p:txBody>
      </p:sp>
    </p:spTree>
    <p:extLst>
      <p:ext uri="{BB962C8B-B14F-4D97-AF65-F5344CB8AC3E}">
        <p14:creationId xmlns:p14="http://schemas.microsoft.com/office/powerpoint/2010/main" val="31842400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8DFD3C-AA07-4A83-9FDE-2E5E04B050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uN</a:t>
            </a:r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750C480-54C3-4F5E-989F-39167B2E94E2}"/>
              </a:ext>
            </a:extLst>
          </p:cNvPr>
          <p:cNvSpPr txBox="1">
            <a:spLocks/>
          </p:cNvSpPr>
          <p:nvPr/>
        </p:nvSpPr>
        <p:spPr>
          <a:xfrm>
            <a:off x="1524000" y="15844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/>
              <a:t>Indecisive </a:t>
            </a:r>
            <a:endParaRPr lang="en-US" b="1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681ABC5-0F5B-4881-9D74-2565DF966F8E}"/>
              </a:ext>
            </a:extLst>
          </p:cNvPr>
          <p:cNvSpPr txBox="1">
            <a:spLocks/>
          </p:cNvSpPr>
          <p:nvPr/>
        </p:nvSpPr>
        <p:spPr>
          <a:xfrm>
            <a:off x="1676400" y="17368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Support, bear, uphold </a:t>
            </a:r>
            <a:endParaRPr 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0589041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800" b="1" dirty="0"/>
              <a:t>Subsequence </a:t>
            </a:r>
          </a:p>
        </p:txBody>
      </p:sp>
    </p:spTree>
    <p:extLst>
      <p:ext uri="{BB962C8B-B14F-4D97-AF65-F5344CB8AC3E}">
        <p14:creationId xmlns:p14="http://schemas.microsoft.com/office/powerpoint/2010/main" val="36066491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8C039-53C7-4D24-BDF5-34C8B7C8E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85F350-B853-4EC5-88AB-A12D037EDD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7DDE2BE-8597-4C62-AD28-DE9868A23EFA}"/>
              </a:ext>
            </a:extLst>
          </p:cNvPr>
          <p:cNvSpPr txBox="1">
            <a:spLocks/>
          </p:cNvSpPr>
          <p:nvPr/>
        </p:nvSpPr>
        <p:spPr>
          <a:xfrm>
            <a:off x="1676400" y="17368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Succession, next in a series </a:t>
            </a:r>
            <a:endParaRPr lang="en-US" sz="6600" b="1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6F16A1E-5CA8-4DBA-B0AE-49E2A8BEFF1E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159992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800" b="1" dirty="0"/>
              <a:t>Accumulate </a:t>
            </a:r>
          </a:p>
        </p:txBody>
      </p:sp>
    </p:spTree>
    <p:extLst>
      <p:ext uri="{BB962C8B-B14F-4D97-AF65-F5344CB8AC3E}">
        <p14:creationId xmlns:p14="http://schemas.microsoft.com/office/powerpoint/2010/main" val="28987886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8C039-53C7-4D24-BDF5-34C8B7C8E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85F350-B853-4EC5-88AB-A12D037EDD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88687"/>
            <a:ext cx="10515600" cy="435133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7DDE2BE-8597-4C62-AD28-DE9868A23EFA}"/>
              </a:ext>
            </a:extLst>
          </p:cNvPr>
          <p:cNvSpPr txBox="1">
            <a:spLocks/>
          </p:cNvSpPr>
          <p:nvPr/>
        </p:nvSpPr>
        <p:spPr>
          <a:xfrm>
            <a:off x="1676400" y="17368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Gather, collect, compile, gradually increase in number </a:t>
            </a:r>
            <a:endParaRPr lang="en-US" sz="6600" b="1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7230A97-F0FB-40B4-9B0C-465B84098432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8732628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7DDE2BE-8597-4C62-AD28-DE9868A23EFA}"/>
              </a:ext>
            </a:extLst>
          </p:cNvPr>
          <p:cNvSpPr txBox="1">
            <a:spLocks/>
          </p:cNvSpPr>
          <p:nvPr/>
        </p:nvSpPr>
        <p:spPr>
          <a:xfrm>
            <a:off x="1676400" y="17368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err="1">
                <a:solidFill>
                  <a:schemeClr val="bg1"/>
                </a:solidFill>
              </a:rPr>
              <a:t>nable</a:t>
            </a:r>
            <a:r>
              <a:rPr lang="en-US" b="1" dirty="0">
                <a:solidFill>
                  <a:schemeClr val="bg1"/>
                </a:solidFill>
              </a:rPr>
              <a:t> to decide </a:t>
            </a:r>
            <a:endParaRPr lang="en-US" b="1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AF3D74A-786E-4E48-93AD-07402AC35068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Assert </a:t>
            </a:r>
          </a:p>
        </p:txBody>
      </p:sp>
    </p:spTree>
    <p:extLst>
      <p:ext uri="{BB962C8B-B14F-4D97-AF65-F5344CB8AC3E}">
        <p14:creationId xmlns:p14="http://schemas.microsoft.com/office/powerpoint/2010/main" val="625527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4B3E799C-4F67-4A70-B3DE-4B99EC5ACD70}"/>
              </a:ext>
            </a:extLst>
          </p:cNvPr>
          <p:cNvSpPr txBox="1">
            <a:spLocks/>
          </p:cNvSpPr>
          <p:nvPr/>
        </p:nvSpPr>
        <p:spPr>
          <a:xfrm>
            <a:off x="1676400" y="17368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Claim, maintain, declare, forcefully establish, contend </a:t>
            </a:r>
            <a:endParaRPr lang="en-US" sz="6600" b="1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F20F5BE-51D7-49BC-AF84-085B623AB78E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346670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E7C38D92-E87C-42D8-A4B1-484FD6AFBFD3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800" b="1" dirty="0"/>
              <a:t>Progressive </a:t>
            </a:r>
          </a:p>
        </p:txBody>
      </p:sp>
    </p:spTree>
    <p:extLst>
      <p:ext uri="{BB962C8B-B14F-4D97-AF65-F5344CB8AC3E}">
        <p14:creationId xmlns:p14="http://schemas.microsoft.com/office/powerpoint/2010/main" val="5404908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6CA2FF6-9B98-4F12-810E-9FB1A5931B68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Advanced, liberal </a:t>
            </a:r>
            <a:endParaRPr 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3640952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38CF3C47-4F0B-4D7D-BDD8-D86D34E5C27F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strikingly</a:t>
            </a:r>
          </a:p>
        </p:txBody>
      </p:sp>
    </p:spTree>
    <p:extLst>
      <p:ext uri="{BB962C8B-B14F-4D97-AF65-F5344CB8AC3E}">
        <p14:creationId xmlns:p14="http://schemas.microsoft.com/office/powerpoint/2010/main" val="35543949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Remarkably, noticeably </a:t>
            </a:r>
          </a:p>
        </p:txBody>
      </p:sp>
    </p:spTree>
    <p:extLst>
      <p:ext uri="{BB962C8B-B14F-4D97-AF65-F5344CB8AC3E}">
        <p14:creationId xmlns:p14="http://schemas.microsoft.com/office/powerpoint/2010/main" val="6201507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2EDD76B0-6005-4753-B2AE-8A0889269E41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Comparable </a:t>
            </a:r>
          </a:p>
        </p:txBody>
      </p:sp>
    </p:spTree>
    <p:extLst>
      <p:ext uri="{BB962C8B-B14F-4D97-AF65-F5344CB8AC3E}">
        <p14:creationId xmlns:p14="http://schemas.microsoft.com/office/powerpoint/2010/main" val="37316116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E699918-518B-47FC-83CB-F9269AFFA146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Analogous, similar, equivalent, alike </a:t>
            </a:r>
          </a:p>
        </p:txBody>
      </p:sp>
    </p:spTree>
    <p:extLst>
      <p:ext uri="{BB962C8B-B14F-4D97-AF65-F5344CB8AC3E}">
        <p14:creationId xmlns:p14="http://schemas.microsoft.com/office/powerpoint/2010/main" val="40945049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F564EDD-BF26-45CB-BCBC-7B92E8216C2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Hinder </a:t>
            </a:r>
          </a:p>
        </p:txBody>
      </p:sp>
    </p:spTree>
    <p:extLst>
      <p:ext uri="{BB962C8B-B14F-4D97-AF65-F5344CB8AC3E}">
        <p14:creationId xmlns:p14="http://schemas.microsoft.com/office/powerpoint/2010/main" val="4778698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9F3ECBB-331E-4690-9407-07F98E0C9DE8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Interfere with, hamper, stunt, impede </a:t>
            </a:r>
          </a:p>
        </p:txBody>
      </p:sp>
    </p:spTree>
    <p:extLst>
      <p:ext uri="{BB962C8B-B14F-4D97-AF65-F5344CB8AC3E}">
        <p14:creationId xmlns:p14="http://schemas.microsoft.com/office/powerpoint/2010/main" val="3523985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232C6877-B3B2-4D83-A0C6-DAD3A5E3125C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Concern </a:t>
            </a:r>
          </a:p>
        </p:txBody>
      </p:sp>
    </p:spTree>
    <p:extLst>
      <p:ext uri="{BB962C8B-B14F-4D97-AF65-F5344CB8AC3E}">
        <p14:creationId xmlns:p14="http://schemas.microsoft.com/office/powerpoint/2010/main" val="17392116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F18E867E-1958-4944-80E3-2F51B874FE46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6600" b="1" dirty="0">
              <a:solidFill>
                <a:schemeClr val="bg1"/>
              </a:solidFill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23EA14C-21A2-48FE-AC00-6D06C4A15E2C}"/>
              </a:ext>
            </a:extLst>
          </p:cNvPr>
          <p:cNvSpPr txBox="1">
            <a:spLocks/>
          </p:cNvSpPr>
          <p:nvPr/>
        </p:nvSpPr>
        <p:spPr>
          <a:xfrm>
            <a:off x="1676400" y="2361721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Worry </a:t>
            </a:r>
          </a:p>
        </p:txBody>
      </p:sp>
    </p:spTree>
    <p:extLst>
      <p:ext uri="{BB962C8B-B14F-4D97-AF65-F5344CB8AC3E}">
        <p14:creationId xmlns:p14="http://schemas.microsoft.com/office/powerpoint/2010/main" val="20098519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F8AE2FC-8677-45FB-AB11-EFE390FC8857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Presumably </a:t>
            </a:r>
          </a:p>
        </p:txBody>
      </p:sp>
    </p:spTree>
    <p:extLst>
      <p:ext uri="{BB962C8B-B14F-4D97-AF65-F5344CB8AC3E}">
        <p14:creationId xmlns:p14="http://schemas.microsoft.com/office/powerpoint/2010/main" val="24892630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E7A7709-B17D-4FAF-8867-80E3D9D43545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Supposedly, probably, thought to be, it can be assumed </a:t>
            </a:r>
          </a:p>
        </p:txBody>
      </p:sp>
    </p:spTree>
    <p:extLst>
      <p:ext uri="{BB962C8B-B14F-4D97-AF65-F5344CB8AC3E}">
        <p14:creationId xmlns:p14="http://schemas.microsoft.com/office/powerpoint/2010/main" val="34133877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52103288-CD5C-44CE-AC95-C29CFCE5F838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Ritual </a:t>
            </a:r>
          </a:p>
        </p:txBody>
      </p:sp>
    </p:spTree>
    <p:extLst>
      <p:ext uri="{BB962C8B-B14F-4D97-AF65-F5344CB8AC3E}">
        <p14:creationId xmlns:p14="http://schemas.microsoft.com/office/powerpoint/2010/main" val="21610607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3F4902E-1CBF-4D6B-8F49-9B585C2819AA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Ceremonial </a:t>
            </a:r>
          </a:p>
        </p:txBody>
      </p:sp>
    </p:spTree>
    <p:extLst>
      <p:ext uri="{BB962C8B-B14F-4D97-AF65-F5344CB8AC3E}">
        <p14:creationId xmlns:p14="http://schemas.microsoft.com/office/powerpoint/2010/main" val="23035045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Unresolved </a:t>
            </a:r>
          </a:p>
        </p:txBody>
      </p:sp>
    </p:spTree>
    <p:extLst>
      <p:ext uri="{BB962C8B-B14F-4D97-AF65-F5344CB8AC3E}">
        <p14:creationId xmlns:p14="http://schemas.microsoft.com/office/powerpoint/2010/main" val="32641366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Undecided, undetermined, unsettled </a:t>
            </a:r>
          </a:p>
        </p:txBody>
      </p:sp>
    </p:spTree>
    <p:extLst>
      <p:ext uri="{BB962C8B-B14F-4D97-AF65-F5344CB8AC3E}">
        <p14:creationId xmlns:p14="http://schemas.microsoft.com/office/powerpoint/2010/main" val="26638256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F8AE2FC-8677-45FB-AB11-EFE390FC8857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Convey </a:t>
            </a:r>
          </a:p>
        </p:txBody>
      </p:sp>
    </p:spTree>
    <p:extLst>
      <p:ext uri="{BB962C8B-B14F-4D97-AF65-F5344CB8AC3E}">
        <p14:creationId xmlns:p14="http://schemas.microsoft.com/office/powerpoint/2010/main" val="279164734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E7A7709-B17D-4FAF-8867-80E3D9D43545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Transmit, communicate, deliver, impart </a:t>
            </a:r>
          </a:p>
        </p:txBody>
      </p:sp>
    </p:spTree>
    <p:extLst>
      <p:ext uri="{BB962C8B-B14F-4D97-AF65-F5344CB8AC3E}">
        <p14:creationId xmlns:p14="http://schemas.microsoft.com/office/powerpoint/2010/main" val="23359541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52103288-CD5C-44CE-AC95-C29CFCE5F838}"/>
              </a:ext>
            </a:extLst>
          </p:cNvPr>
          <p:cNvSpPr txBox="1">
            <a:spLocks/>
          </p:cNvSpPr>
          <p:nvPr/>
        </p:nvSpPr>
        <p:spPr>
          <a:xfrm>
            <a:off x="1593011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Devise </a:t>
            </a:r>
          </a:p>
        </p:txBody>
      </p:sp>
    </p:spTree>
    <p:extLst>
      <p:ext uri="{BB962C8B-B14F-4D97-AF65-F5344CB8AC3E}">
        <p14:creationId xmlns:p14="http://schemas.microsoft.com/office/powerpoint/2010/main" val="1259815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3F4902E-1CBF-4D6B-8F49-9B585C2819AA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Invent, create, design, contrive </a:t>
            </a:r>
          </a:p>
        </p:txBody>
      </p:sp>
    </p:spTree>
    <p:extLst>
      <p:ext uri="{BB962C8B-B14F-4D97-AF65-F5344CB8AC3E}">
        <p14:creationId xmlns:p14="http://schemas.microsoft.com/office/powerpoint/2010/main" val="43005550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Astonish </a:t>
            </a:r>
          </a:p>
        </p:txBody>
      </p:sp>
    </p:spTree>
    <p:extLst>
      <p:ext uri="{BB962C8B-B14F-4D97-AF65-F5344CB8AC3E}">
        <p14:creationId xmlns:p14="http://schemas.microsoft.com/office/powerpoint/2010/main" val="92749994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Amaze, surprise, astound, shock </a:t>
            </a:r>
          </a:p>
        </p:txBody>
      </p:sp>
    </p:spTree>
    <p:extLst>
      <p:ext uri="{BB962C8B-B14F-4D97-AF65-F5344CB8AC3E}">
        <p14:creationId xmlns:p14="http://schemas.microsoft.com/office/powerpoint/2010/main" val="151054076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Stringent </a:t>
            </a:r>
          </a:p>
        </p:txBody>
      </p:sp>
    </p:spTree>
    <p:extLst>
      <p:ext uri="{BB962C8B-B14F-4D97-AF65-F5344CB8AC3E}">
        <p14:creationId xmlns:p14="http://schemas.microsoft.com/office/powerpoint/2010/main" val="318190649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Strict, rigorous, tight </a:t>
            </a:r>
          </a:p>
        </p:txBody>
      </p:sp>
    </p:spTree>
    <p:extLst>
      <p:ext uri="{BB962C8B-B14F-4D97-AF65-F5344CB8AC3E}">
        <p14:creationId xmlns:p14="http://schemas.microsoft.com/office/powerpoint/2010/main" val="78880125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Vastly </a:t>
            </a:r>
          </a:p>
        </p:txBody>
      </p:sp>
    </p:spTree>
    <p:extLst>
      <p:ext uri="{BB962C8B-B14F-4D97-AF65-F5344CB8AC3E}">
        <p14:creationId xmlns:p14="http://schemas.microsoft.com/office/powerpoint/2010/main" val="374814654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Greatly, enormously, immensely, exceedingly </a:t>
            </a:r>
          </a:p>
        </p:txBody>
      </p:sp>
    </p:spTree>
    <p:extLst>
      <p:ext uri="{BB962C8B-B14F-4D97-AF65-F5344CB8AC3E}">
        <p14:creationId xmlns:p14="http://schemas.microsoft.com/office/powerpoint/2010/main" val="83616462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To a large extent</a:t>
            </a:r>
          </a:p>
        </p:txBody>
      </p:sp>
    </p:spTree>
    <p:extLst>
      <p:ext uri="{BB962C8B-B14F-4D97-AF65-F5344CB8AC3E}">
        <p14:creationId xmlns:p14="http://schemas.microsoft.com/office/powerpoint/2010/main" val="156012422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For the most part, mainly, largely </a:t>
            </a:r>
          </a:p>
        </p:txBody>
      </p:sp>
    </p:spTree>
    <p:extLst>
      <p:ext uri="{BB962C8B-B14F-4D97-AF65-F5344CB8AC3E}">
        <p14:creationId xmlns:p14="http://schemas.microsoft.com/office/powerpoint/2010/main" val="236049362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Updated </a:t>
            </a:r>
          </a:p>
        </p:txBody>
      </p:sp>
    </p:spTree>
    <p:extLst>
      <p:ext uri="{BB962C8B-B14F-4D97-AF65-F5344CB8AC3E}">
        <p14:creationId xmlns:p14="http://schemas.microsoft.com/office/powerpoint/2010/main" val="341367638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Newer </a:t>
            </a:r>
          </a:p>
        </p:txBody>
      </p:sp>
    </p:spTree>
    <p:extLst>
      <p:ext uri="{BB962C8B-B14F-4D97-AF65-F5344CB8AC3E}">
        <p14:creationId xmlns:p14="http://schemas.microsoft.com/office/powerpoint/2010/main" val="226715981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Impulse </a:t>
            </a:r>
          </a:p>
        </p:txBody>
      </p:sp>
    </p:spTree>
    <p:extLst>
      <p:ext uri="{BB962C8B-B14F-4D97-AF65-F5344CB8AC3E}">
        <p14:creationId xmlns:p14="http://schemas.microsoft.com/office/powerpoint/2010/main" val="23957539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Stimulus, basic motivation, impetus </a:t>
            </a:r>
          </a:p>
        </p:txBody>
      </p:sp>
    </p:spTree>
    <p:extLst>
      <p:ext uri="{BB962C8B-B14F-4D97-AF65-F5344CB8AC3E}">
        <p14:creationId xmlns:p14="http://schemas.microsoft.com/office/powerpoint/2010/main" val="301008205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Evidence </a:t>
            </a:r>
          </a:p>
        </p:txBody>
      </p:sp>
    </p:spTree>
    <p:extLst>
      <p:ext uri="{BB962C8B-B14F-4D97-AF65-F5344CB8AC3E}">
        <p14:creationId xmlns:p14="http://schemas.microsoft.com/office/powerpoint/2010/main" val="364874045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Proof, verification </a:t>
            </a:r>
          </a:p>
        </p:txBody>
      </p:sp>
    </p:spTree>
    <p:extLst>
      <p:ext uri="{BB962C8B-B14F-4D97-AF65-F5344CB8AC3E}">
        <p14:creationId xmlns:p14="http://schemas.microsoft.com/office/powerpoint/2010/main" val="229613251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Conjuncture </a:t>
            </a:r>
          </a:p>
        </p:txBody>
      </p:sp>
    </p:spTree>
    <p:extLst>
      <p:ext uri="{BB962C8B-B14F-4D97-AF65-F5344CB8AC3E}">
        <p14:creationId xmlns:p14="http://schemas.microsoft.com/office/powerpoint/2010/main" val="10418941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Combination, connection, juncture </a:t>
            </a:r>
          </a:p>
        </p:txBody>
      </p:sp>
    </p:spTree>
    <p:extLst>
      <p:ext uri="{BB962C8B-B14F-4D97-AF65-F5344CB8AC3E}">
        <p14:creationId xmlns:p14="http://schemas.microsoft.com/office/powerpoint/2010/main" val="271413794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Aberrant </a:t>
            </a:r>
          </a:p>
        </p:txBody>
      </p:sp>
    </p:spTree>
    <p:extLst>
      <p:ext uri="{BB962C8B-B14F-4D97-AF65-F5344CB8AC3E}">
        <p14:creationId xmlns:p14="http://schemas.microsoft.com/office/powerpoint/2010/main" val="242458500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Abnormal, deviant, eccentric, erratic </a:t>
            </a:r>
          </a:p>
        </p:txBody>
      </p:sp>
    </p:spTree>
    <p:extLst>
      <p:ext uri="{BB962C8B-B14F-4D97-AF65-F5344CB8AC3E}">
        <p14:creationId xmlns:p14="http://schemas.microsoft.com/office/powerpoint/2010/main" val="154382582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Firmly </a:t>
            </a:r>
          </a:p>
        </p:txBody>
      </p:sp>
    </p:spTree>
    <p:extLst>
      <p:ext uri="{BB962C8B-B14F-4D97-AF65-F5344CB8AC3E}">
        <p14:creationId xmlns:p14="http://schemas.microsoft.com/office/powerpoint/2010/main" val="352819544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Securely, fixedly </a:t>
            </a:r>
          </a:p>
        </p:txBody>
      </p:sp>
    </p:spTree>
    <p:extLst>
      <p:ext uri="{BB962C8B-B14F-4D97-AF65-F5344CB8AC3E}">
        <p14:creationId xmlns:p14="http://schemas.microsoft.com/office/powerpoint/2010/main" val="138417761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invariably</a:t>
            </a:r>
          </a:p>
        </p:txBody>
      </p:sp>
    </p:spTree>
    <p:extLst>
      <p:ext uri="{BB962C8B-B14F-4D97-AF65-F5344CB8AC3E}">
        <p14:creationId xmlns:p14="http://schemas.microsoft.com/office/powerpoint/2010/main" val="350227631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Always, without exception, constantly </a:t>
            </a:r>
          </a:p>
        </p:txBody>
      </p:sp>
    </p:spTree>
    <p:extLst>
      <p:ext uri="{BB962C8B-B14F-4D97-AF65-F5344CB8AC3E}">
        <p14:creationId xmlns:p14="http://schemas.microsoft.com/office/powerpoint/2010/main" val="3381774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sacred</a:t>
            </a:r>
          </a:p>
        </p:txBody>
      </p:sp>
    </p:spTree>
    <p:extLst>
      <p:ext uri="{BB962C8B-B14F-4D97-AF65-F5344CB8AC3E}">
        <p14:creationId xmlns:p14="http://schemas.microsoft.com/office/powerpoint/2010/main" val="270237383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Holy, divine </a:t>
            </a:r>
          </a:p>
        </p:txBody>
      </p:sp>
    </p:spTree>
    <p:extLst>
      <p:ext uri="{BB962C8B-B14F-4D97-AF65-F5344CB8AC3E}">
        <p14:creationId xmlns:p14="http://schemas.microsoft.com/office/powerpoint/2010/main" val="118976462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Cramped </a:t>
            </a:r>
          </a:p>
        </p:txBody>
      </p:sp>
    </p:spTree>
    <p:extLst>
      <p:ext uri="{BB962C8B-B14F-4D97-AF65-F5344CB8AC3E}">
        <p14:creationId xmlns:p14="http://schemas.microsoft.com/office/powerpoint/2010/main" val="67393606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Confined, restricted </a:t>
            </a:r>
          </a:p>
        </p:txBody>
      </p:sp>
    </p:spTree>
    <p:extLst>
      <p:ext uri="{BB962C8B-B14F-4D97-AF65-F5344CB8AC3E}">
        <p14:creationId xmlns:p14="http://schemas.microsoft.com/office/powerpoint/2010/main" val="400325191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Outdated </a:t>
            </a:r>
          </a:p>
        </p:txBody>
      </p:sp>
    </p:spTree>
    <p:extLst>
      <p:ext uri="{BB962C8B-B14F-4D97-AF65-F5344CB8AC3E}">
        <p14:creationId xmlns:p14="http://schemas.microsoft.com/office/powerpoint/2010/main" val="100627887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Old-fashioned, antiquated, archaic, outmoded </a:t>
            </a:r>
          </a:p>
        </p:txBody>
      </p:sp>
    </p:spTree>
    <p:extLst>
      <p:ext uri="{BB962C8B-B14F-4D97-AF65-F5344CB8AC3E}">
        <p14:creationId xmlns:p14="http://schemas.microsoft.com/office/powerpoint/2010/main" val="267883461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Self-confident </a:t>
            </a:r>
          </a:p>
        </p:txBody>
      </p:sp>
    </p:spTree>
    <p:extLst>
      <p:ext uri="{BB962C8B-B14F-4D97-AF65-F5344CB8AC3E}">
        <p14:creationId xmlns:p14="http://schemas.microsoft.com/office/powerpoint/2010/main" val="262877226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Assured, self-assured </a:t>
            </a:r>
          </a:p>
        </p:txBody>
      </p:sp>
    </p:spTree>
    <p:extLst>
      <p:ext uri="{BB962C8B-B14F-4D97-AF65-F5344CB8AC3E}">
        <p14:creationId xmlns:p14="http://schemas.microsoft.com/office/powerpoint/2010/main" val="141023708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Allay </a:t>
            </a:r>
          </a:p>
        </p:txBody>
      </p:sp>
    </p:spTree>
    <p:extLst>
      <p:ext uri="{BB962C8B-B14F-4D97-AF65-F5344CB8AC3E}">
        <p14:creationId xmlns:p14="http://schemas.microsoft.com/office/powerpoint/2010/main" val="150331090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Reduce, relieve, soothe </a:t>
            </a:r>
          </a:p>
        </p:txBody>
      </p:sp>
    </p:spTree>
    <p:extLst>
      <p:ext uri="{BB962C8B-B14F-4D97-AF65-F5344CB8AC3E}">
        <p14:creationId xmlns:p14="http://schemas.microsoft.com/office/powerpoint/2010/main" val="112389504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Authenticity </a:t>
            </a:r>
          </a:p>
        </p:txBody>
      </p:sp>
    </p:spTree>
    <p:extLst>
      <p:ext uri="{BB962C8B-B14F-4D97-AF65-F5344CB8AC3E}">
        <p14:creationId xmlns:p14="http://schemas.microsoft.com/office/powerpoint/2010/main" val="1897440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Genuineness, realness </a:t>
            </a:r>
          </a:p>
        </p:txBody>
      </p:sp>
    </p:spTree>
    <p:extLst>
      <p:ext uri="{BB962C8B-B14F-4D97-AF65-F5344CB8AC3E}">
        <p14:creationId xmlns:p14="http://schemas.microsoft.com/office/powerpoint/2010/main" val="406676919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Masked </a:t>
            </a:r>
          </a:p>
        </p:txBody>
      </p:sp>
    </p:spTree>
    <p:extLst>
      <p:ext uri="{BB962C8B-B14F-4D97-AF65-F5344CB8AC3E}">
        <p14:creationId xmlns:p14="http://schemas.microsoft.com/office/powerpoint/2010/main" val="84013259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Concealed, covered </a:t>
            </a:r>
          </a:p>
        </p:txBody>
      </p:sp>
    </p:spTree>
    <p:extLst>
      <p:ext uri="{BB962C8B-B14F-4D97-AF65-F5344CB8AC3E}">
        <p14:creationId xmlns:p14="http://schemas.microsoft.com/office/powerpoint/2010/main" val="211502440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Fracture </a:t>
            </a:r>
          </a:p>
        </p:txBody>
      </p:sp>
    </p:spTree>
    <p:extLst>
      <p:ext uri="{BB962C8B-B14F-4D97-AF65-F5344CB8AC3E}">
        <p14:creationId xmlns:p14="http://schemas.microsoft.com/office/powerpoint/2010/main" val="58890903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Rupture, crack, gap, cleft </a:t>
            </a:r>
          </a:p>
        </p:txBody>
      </p:sp>
    </p:spTree>
    <p:extLst>
      <p:ext uri="{BB962C8B-B14F-4D97-AF65-F5344CB8AC3E}">
        <p14:creationId xmlns:p14="http://schemas.microsoft.com/office/powerpoint/2010/main" val="387179933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Scanty </a:t>
            </a:r>
          </a:p>
        </p:txBody>
      </p:sp>
    </p:spTree>
    <p:extLst>
      <p:ext uri="{BB962C8B-B14F-4D97-AF65-F5344CB8AC3E}">
        <p14:creationId xmlns:p14="http://schemas.microsoft.com/office/powerpoint/2010/main" val="398060865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Scarce, sparse, thin, short, meager </a:t>
            </a:r>
          </a:p>
        </p:txBody>
      </p:sp>
    </p:spTree>
    <p:extLst>
      <p:ext uri="{BB962C8B-B14F-4D97-AF65-F5344CB8AC3E}">
        <p14:creationId xmlns:p14="http://schemas.microsoft.com/office/powerpoint/2010/main" val="7477333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Debris </a:t>
            </a:r>
          </a:p>
        </p:txBody>
      </p:sp>
    </p:spTree>
    <p:extLst>
      <p:ext uri="{BB962C8B-B14F-4D97-AF65-F5344CB8AC3E}">
        <p14:creationId xmlns:p14="http://schemas.microsoft.com/office/powerpoint/2010/main" val="412239089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Fragment, wreckage, remains, dreg </a:t>
            </a:r>
          </a:p>
        </p:txBody>
      </p:sp>
    </p:spTree>
    <p:extLst>
      <p:ext uri="{BB962C8B-B14F-4D97-AF65-F5344CB8AC3E}">
        <p14:creationId xmlns:p14="http://schemas.microsoft.com/office/powerpoint/2010/main" val="130924576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Unexpectedly </a:t>
            </a:r>
          </a:p>
        </p:txBody>
      </p:sp>
    </p:spTree>
    <p:extLst>
      <p:ext uri="{BB962C8B-B14F-4D97-AF65-F5344CB8AC3E}">
        <p14:creationId xmlns:p14="http://schemas.microsoft.com/office/powerpoint/2010/main" val="394446684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Surprisingly, unpredictably </a:t>
            </a:r>
          </a:p>
        </p:txBody>
      </p:sp>
    </p:spTree>
    <p:extLst>
      <p:ext uri="{BB962C8B-B14F-4D97-AF65-F5344CB8AC3E}">
        <p14:creationId xmlns:p14="http://schemas.microsoft.com/office/powerpoint/2010/main" val="289024278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Marginally </a:t>
            </a:r>
          </a:p>
        </p:txBody>
      </p:sp>
    </p:spTree>
    <p:extLst>
      <p:ext uri="{BB962C8B-B14F-4D97-AF65-F5344CB8AC3E}">
        <p14:creationId xmlns:p14="http://schemas.microsoft.com/office/powerpoint/2010/main" val="375739477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Slightly, somewhat, a little </a:t>
            </a:r>
          </a:p>
        </p:txBody>
      </p:sp>
    </p:spTree>
    <p:extLst>
      <p:ext uri="{BB962C8B-B14F-4D97-AF65-F5344CB8AC3E}">
        <p14:creationId xmlns:p14="http://schemas.microsoft.com/office/powerpoint/2010/main" val="27259611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Infrequent </a:t>
            </a:r>
          </a:p>
        </p:txBody>
      </p:sp>
    </p:spTree>
    <p:extLst>
      <p:ext uri="{BB962C8B-B14F-4D97-AF65-F5344CB8AC3E}">
        <p14:creationId xmlns:p14="http://schemas.microsoft.com/office/powerpoint/2010/main" val="118905360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Uncommon, rare, unusual </a:t>
            </a:r>
          </a:p>
        </p:txBody>
      </p:sp>
    </p:spTree>
    <p:extLst>
      <p:ext uri="{BB962C8B-B14F-4D97-AF65-F5344CB8AC3E}">
        <p14:creationId xmlns:p14="http://schemas.microsoft.com/office/powerpoint/2010/main" val="395487322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Capacity </a:t>
            </a:r>
          </a:p>
        </p:txBody>
      </p:sp>
    </p:spTree>
    <p:extLst>
      <p:ext uri="{BB962C8B-B14F-4D97-AF65-F5344CB8AC3E}">
        <p14:creationId xmlns:p14="http://schemas.microsoft.com/office/powerpoint/2010/main" val="248698143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Ability, talent, flair </a:t>
            </a:r>
          </a:p>
        </p:txBody>
      </p:sp>
    </p:spTree>
    <p:extLst>
      <p:ext uri="{BB962C8B-B14F-4D97-AF65-F5344CB8AC3E}">
        <p14:creationId xmlns:p14="http://schemas.microsoft.com/office/powerpoint/2010/main" val="78480395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Conceive </a:t>
            </a:r>
          </a:p>
        </p:txBody>
      </p:sp>
    </p:spTree>
    <p:extLst>
      <p:ext uri="{BB962C8B-B14F-4D97-AF65-F5344CB8AC3E}">
        <p14:creationId xmlns:p14="http://schemas.microsoft.com/office/powerpoint/2010/main" val="3560154427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Imagine, envision, visualize </a:t>
            </a:r>
          </a:p>
        </p:txBody>
      </p:sp>
    </p:spTree>
    <p:extLst>
      <p:ext uri="{BB962C8B-B14F-4D97-AF65-F5344CB8AC3E}">
        <p14:creationId xmlns:p14="http://schemas.microsoft.com/office/powerpoint/2010/main" val="170596993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Immobile </a:t>
            </a:r>
          </a:p>
        </p:txBody>
      </p:sp>
    </p:spTree>
    <p:extLst>
      <p:ext uri="{BB962C8B-B14F-4D97-AF65-F5344CB8AC3E}">
        <p14:creationId xmlns:p14="http://schemas.microsoft.com/office/powerpoint/2010/main" val="420748458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Unable to move, motionless </a:t>
            </a:r>
          </a:p>
        </p:txBody>
      </p:sp>
    </p:spTree>
    <p:extLst>
      <p:ext uri="{BB962C8B-B14F-4D97-AF65-F5344CB8AC3E}">
        <p14:creationId xmlns:p14="http://schemas.microsoft.com/office/powerpoint/2010/main" val="3144530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Milestone </a:t>
            </a:r>
          </a:p>
        </p:txBody>
      </p:sp>
    </p:spTree>
    <p:extLst>
      <p:ext uri="{BB962C8B-B14F-4D97-AF65-F5344CB8AC3E}">
        <p14:creationId xmlns:p14="http://schemas.microsoft.com/office/powerpoint/2010/main" val="770773998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Significant event, important event </a:t>
            </a:r>
          </a:p>
        </p:txBody>
      </p:sp>
    </p:spTree>
    <p:extLst>
      <p:ext uri="{BB962C8B-B14F-4D97-AF65-F5344CB8AC3E}">
        <p14:creationId xmlns:p14="http://schemas.microsoft.com/office/powerpoint/2010/main" val="377935809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Tempting  </a:t>
            </a:r>
          </a:p>
        </p:txBody>
      </p:sp>
    </p:spTree>
    <p:extLst>
      <p:ext uri="{BB962C8B-B14F-4D97-AF65-F5344CB8AC3E}">
        <p14:creationId xmlns:p14="http://schemas.microsoft.com/office/powerpoint/2010/main" val="3394671198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Attractive, appealing, inviting, appetizing </a:t>
            </a:r>
          </a:p>
        </p:txBody>
      </p:sp>
    </p:spTree>
    <p:extLst>
      <p:ext uri="{BB962C8B-B14F-4D97-AF65-F5344CB8AC3E}">
        <p14:creationId xmlns:p14="http://schemas.microsoft.com/office/powerpoint/2010/main" val="2938606820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Antagonistic </a:t>
            </a:r>
          </a:p>
        </p:txBody>
      </p:sp>
    </p:spTree>
    <p:extLst>
      <p:ext uri="{BB962C8B-B14F-4D97-AF65-F5344CB8AC3E}">
        <p14:creationId xmlns:p14="http://schemas.microsoft.com/office/powerpoint/2010/main" val="1591385251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Hostile, adversarial </a:t>
            </a:r>
          </a:p>
        </p:txBody>
      </p:sp>
    </p:spTree>
    <p:extLst>
      <p:ext uri="{BB962C8B-B14F-4D97-AF65-F5344CB8AC3E}">
        <p14:creationId xmlns:p14="http://schemas.microsoft.com/office/powerpoint/2010/main" val="2150126652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Prized </a:t>
            </a:r>
          </a:p>
        </p:txBody>
      </p:sp>
    </p:spTree>
    <p:extLst>
      <p:ext uri="{BB962C8B-B14F-4D97-AF65-F5344CB8AC3E}">
        <p14:creationId xmlns:p14="http://schemas.microsoft.com/office/powerpoint/2010/main" val="1585537799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Outstanding, prominent, valued </a:t>
            </a:r>
          </a:p>
        </p:txBody>
      </p:sp>
    </p:spTree>
    <p:extLst>
      <p:ext uri="{BB962C8B-B14F-4D97-AF65-F5344CB8AC3E}">
        <p14:creationId xmlns:p14="http://schemas.microsoft.com/office/powerpoint/2010/main" val="2256647220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Cognitive </a:t>
            </a:r>
          </a:p>
        </p:txBody>
      </p:sp>
    </p:spTree>
    <p:extLst>
      <p:ext uri="{BB962C8B-B14F-4D97-AF65-F5344CB8AC3E}">
        <p14:creationId xmlns:p14="http://schemas.microsoft.com/office/powerpoint/2010/main" val="3269278932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Mental </a:t>
            </a:r>
          </a:p>
        </p:txBody>
      </p:sp>
    </p:spTree>
    <p:extLst>
      <p:ext uri="{BB962C8B-B14F-4D97-AF65-F5344CB8AC3E}">
        <p14:creationId xmlns:p14="http://schemas.microsoft.com/office/powerpoint/2010/main" val="505163180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Refuge </a:t>
            </a:r>
          </a:p>
        </p:txBody>
      </p:sp>
    </p:spTree>
    <p:extLst>
      <p:ext uri="{BB962C8B-B14F-4D97-AF65-F5344CB8AC3E}">
        <p14:creationId xmlns:p14="http://schemas.microsoft.com/office/powerpoint/2010/main" val="671191072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Shelter, place of safety, sanctuary </a:t>
            </a:r>
          </a:p>
        </p:txBody>
      </p:sp>
    </p:spTree>
    <p:extLst>
      <p:ext uri="{BB962C8B-B14F-4D97-AF65-F5344CB8AC3E}">
        <p14:creationId xmlns:p14="http://schemas.microsoft.com/office/powerpoint/2010/main" val="4269965760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Full sweep </a:t>
            </a:r>
          </a:p>
        </p:txBody>
      </p:sp>
    </p:spTree>
    <p:extLst>
      <p:ext uri="{BB962C8B-B14F-4D97-AF65-F5344CB8AC3E}">
        <p14:creationId xmlns:p14="http://schemas.microsoft.com/office/powerpoint/2010/main" val="2545628046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Whole range </a:t>
            </a:r>
          </a:p>
        </p:txBody>
      </p:sp>
    </p:spTree>
    <p:extLst>
      <p:ext uri="{BB962C8B-B14F-4D97-AF65-F5344CB8AC3E}">
        <p14:creationId xmlns:p14="http://schemas.microsoft.com/office/powerpoint/2010/main" val="3058549401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notwithstanding</a:t>
            </a:r>
          </a:p>
        </p:txBody>
      </p:sp>
    </p:spTree>
    <p:extLst>
      <p:ext uri="{BB962C8B-B14F-4D97-AF65-F5344CB8AC3E}">
        <p14:creationId xmlns:p14="http://schemas.microsoft.com/office/powerpoint/2010/main" val="3429961688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Despite, in spite of </a:t>
            </a:r>
          </a:p>
        </p:txBody>
      </p:sp>
    </p:spTree>
    <p:extLst>
      <p:ext uri="{BB962C8B-B14F-4D97-AF65-F5344CB8AC3E}">
        <p14:creationId xmlns:p14="http://schemas.microsoft.com/office/powerpoint/2010/main" val="3180420903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Trap </a:t>
            </a:r>
          </a:p>
        </p:txBody>
      </p:sp>
    </p:spTree>
    <p:extLst>
      <p:ext uri="{BB962C8B-B14F-4D97-AF65-F5344CB8AC3E}">
        <p14:creationId xmlns:p14="http://schemas.microsoft.com/office/powerpoint/2010/main" val="3038643334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Catch, capture </a:t>
            </a:r>
          </a:p>
        </p:txBody>
      </p:sp>
    </p:spTree>
    <p:extLst>
      <p:ext uri="{BB962C8B-B14F-4D97-AF65-F5344CB8AC3E}">
        <p14:creationId xmlns:p14="http://schemas.microsoft.com/office/powerpoint/2010/main" val="1408866040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Methodical </a:t>
            </a:r>
          </a:p>
        </p:txBody>
      </p:sp>
    </p:spTree>
    <p:extLst>
      <p:ext uri="{BB962C8B-B14F-4D97-AF65-F5344CB8AC3E}">
        <p14:creationId xmlns:p14="http://schemas.microsoft.com/office/powerpoint/2010/main" val="3716891421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Systematic, organized </a:t>
            </a:r>
          </a:p>
        </p:txBody>
      </p:sp>
    </p:spTree>
    <p:extLst>
      <p:ext uri="{BB962C8B-B14F-4D97-AF65-F5344CB8AC3E}">
        <p14:creationId xmlns:p14="http://schemas.microsoft.com/office/powerpoint/2010/main" val="4203480840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Emergency </a:t>
            </a:r>
          </a:p>
        </p:txBody>
      </p:sp>
    </p:spTree>
    <p:extLst>
      <p:ext uri="{BB962C8B-B14F-4D97-AF65-F5344CB8AC3E}">
        <p14:creationId xmlns:p14="http://schemas.microsoft.com/office/powerpoint/2010/main" val="2849729998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Crisis, exigency </a:t>
            </a:r>
          </a:p>
        </p:txBody>
      </p:sp>
    </p:spTree>
    <p:extLst>
      <p:ext uri="{BB962C8B-B14F-4D97-AF65-F5344CB8AC3E}">
        <p14:creationId xmlns:p14="http://schemas.microsoft.com/office/powerpoint/2010/main" val="1758805406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Gain </a:t>
            </a:r>
          </a:p>
        </p:txBody>
      </p:sp>
    </p:spTree>
    <p:extLst>
      <p:ext uri="{BB962C8B-B14F-4D97-AF65-F5344CB8AC3E}">
        <p14:creationId xmlns:p14="http://schemas.microsoft.com/office/powerpoint/2010/main" val="793179594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increase, rise, growth, augmentation </a:t>
            </a:r>
          </a:p>
        </p:txBody>
      </p:sp>
    </p:spTree>
    <p:extLst>
      <p:ext uri="{BB962C8B-B14F-4D97-AF65-F5344CB8AC3E}">
        <p14:creationId xmlns:p14="http://schemas.microsoft.com/office/powerpoint/2010/main" val="3278367248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Signal </a:t>
            </a:r>
          </a:p>
        </p:txBody>
      </p:sp>
    </p:spTree>
    <p:extLst>
      <p:ext uri="{BB962C8B-B14F-4D97-AF65-F5344CB8AC3E}">
        <p14:creationId xmlns:p14="http://schemas.microsoft.com/office/powerpoint/2010/main" val="2355609224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Cue, indicate, communicate, gesture, motion </a:t>
            </a:r>
          </a:p>
        </p:txBody>
      </p:sp>
    </p:spTree>
    <p:extLst>
      <p:ext uri="{BB962C8B-B14F-4D97-AF65-F5344CB8AC3E}">
        <p14:creationId xmlns:p14="http://schemas.microsoft.com/office/powerpoint/2010/main" val="881650254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Issue </a:t>
            </a:r>
          </a:p>
        </p:txBody>
      </p:sp>
    </p:spTree>
    <p:extLst>
      <p:ext uri="{BB962C8B-B14F-4D97-AF65-F5344CB8AC3E}">
        <p14:creationId xmlns:p14="http://schemas.microsoft.com/office/powerpoint/2010/main" val="985970058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Matter, point, question </a:t>
            </a:r>
          </a:p>
        </p:txBody>
      </p:sp>
    </p:spTree>
    <p:extLst>
      <p:ext uri="{BB962C8B-B14F-4D97-AF65-F5344CB8AC3E}">
        <p14:creationId xmlns:p14="http://schemas.microsoft.com/office/powerpoint/2010/main" val="3565176875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Obliterate </a:t>
            </a:r>
          </a:p>
        </p:txBody>
      </p:sp>
    </p:spTree>
    <p:extLst>
      <p:ext uri="{BB962C8B-B14F-4D97-AF65-F5344CB8AC3E}">
        <p14:creationId xmlns:p14="http://schemas.microsoft.com/office/powerpoint/2010/main" val="3009516376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Delete, erase, efface </a:t>
            </a:r>
          </a:p>
        </p:txBody>
      </p:sp>
    </p:spTree>
    <p:extLst>
      <p:ext uri="{BB962C8B-B14F-4D97-AF65-F5344CB8AC3E}">
        <p14:creationId xmlns:p14="http://schemas.microsoft.com/office/powerpoint/2010/main" val="4066772407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In addition </a:t>
            </a:r>
          </a:p>
        </p:txBody>
      </p:sp>
    </p:spTree>
    <p:extLst>
      <p:ext uri="{BB962C8B-B14F-4D97-AF65-F5344CB8AC3E}">
        <p14:creationId xmlns:p14="http://schemas.microsoft.com/office/powerpoint/2010/main" val="2087365020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Moreover </a:t>
            </a:r>
          </a:p>
        </p:txBody>
      </p:sp>
    </p:spTree>
    <p:extLst>
      <p:ext uri="{BB962C8B-B14F-4D97-AF65-F5344CB8AC3E}">
        <p14:creationId xmlns:p14="http://schemas.microsoft.com/office/powerpoint/2010/main" val="82720121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At the same time </a:t>
            </a:r>
          </a:p>
        </p:txBody>
      </p:sp>
    </p:spTree>
    <p:extLst>
      <p:ext uri="{BB962C8B-B14F-4D97-AF65-F5344CB8AC3E}">
        <p14:creationId xmlns:p14="http://schemas.microsoft.com/office/powerpoint/2010/main" val="2241179498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Simultaneously </a:t>
            </a:r>
          </a:p>
        </p:txBody>
      </p:sp>
    </p:spTree>
    <p:extLst>
      <p:ext uri="{BB962C8B-B14F-4D97-AF65-F5344CB8AC3E}">
        <p14:creationId xmlns:p14="http://schemas.microsoft.com/office/powerpoint/2010/main" val="2293495275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Voracious predator </a:t>
            </a:r>
          </a:p>
        </p:txBody>
      </p:sp>
    </p:spTree>
    <p:extLst>
      <p:ext uri="{BB962C8B-B14F-4D97-AF65-F5344CB8AC3E}">
        <p14:creationId xmlns:p14="http://schemas.microsoft.com/office/powerpoint/2010/main" val="1643461871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Strong competitor </a:t>
            </a:r>
          </a:p>
        </p:txBody>
      </p:sp>
    </p:spTree>
    <p:extLst>
      <p:ext uri="{BB962C8B-B14F-4D97-AF65-F5344CB8AC3E}">
        <p14:creationId xmlns:p14="http://schemas.microsoft.com/office/powerpoint/2010/main" val="2679704219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B692EA-4060-48E8-A357-50343EBCF8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Quiz	</a:t>
            </a:r>
            <a:r>
              <a:rPr lang="en-US" sz="1600" b="1" dirty="0"/>
              <a:t>1. (g) 2. (d) 3. (h) 4. (j) 5. (c) 6. (b), 7. (i), 8. (a) 9. (f), 10. </a:t>
            </a:r>
            <a:r>
              <a:rPr lang="en-US" sz="1600" b="1"/>
              <a:t>(e)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B6830C-E67A-4742-AF49-177FA6C9668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AutoNum type="arabicPeriod"/>
            </a:pPr>
            <a:r>
              <a:rPr lang="en-US" dirty="0"/>
              <a:t>Accumulate </a:t>
            </a:r>
          </a:p>
          <a:p>
            <a:pPr marL="514350" indent="-514350">
              <a:buAutoNum type="arabicPeriod"/>
            </a:pPr>
            <a:r>
              <a:rPr lang="en-US" dirty="0"/>
              <a:t>Comparable </a:t>
            </a:r>
          </a:p>
          <a:p>
            <a:pPr marL="514350" indent="-514350">
              <a:buAutoNum type="arabicPeriod"/>
            </a:pPr>
            <a:r>
              <a:rPr lang="en-US" dirty="0"/>
              <a:t>Debris </a:t>
            </a:r>
          </a:p>
          <a:p>
            <a:pPr marL="514350" indent="-514350">
              <a:buAutoNum type="arabicPeriod"/>
            </a:pPr>
            <a:r>
              <a:rPr lang="en-US" dirty="0"/>
              <a:t>Infrequent </a:t>
            </a:r>
          </a:p>
          <a:p>
            <a:pPr marL="514350" indent="-514350">
              <a:buAutoNum type="arabicPeriod"/>
            </a:pPr>
            <a:r>
              <a:rPr lang="en-US" dirty="0"/>
              <a:t>Tempting </a:t>
            </a:r>
          </a:p>
          <a:p>
            <a:pPr marL="514350" indent="-514350">
              <a:buAutoNum type="arabicPeriod"/>
            </a:pPr>
            <a:r>
              <a:rPr lang="en-US" dirty="0"/>
              <a:t>Devise </a:t>
            </a:r>
          </a:p>
          <a:p>
            <a:pPr marL="514350" indent="-514350">
              <a:buAutoNum type="arabicPeriod"/>
            </a:pPr>
            <a:r>
              <a:rPr lang="en-US" dirty="0"/>
              <a:t>Assert </a:t>
            </a:r>
          </a:p>
          <a:p>
            <a:pPr marL="514350" indent="-514350">
              <a:buAutoNum type="arabicPeriod"/>
            </a:pPr>
            <a:r>
              <a:rPr lang="en-US" dirty="0"/>
              <a:t>Capacity </a:t>
            </a:r>
          </a:p>
          <a:p>
            <a:pPr marL="514350" indent="-514350">
              <a:buAutoNum type="arabicPeriod"/>
            </a:pPr>
            <a:r>
              <a:rPr lang="en-US" dirty="0"/>
              <a:t>Signal </a:t>
            </a:r>
          </a:p>
          <a:p>
            <a:pPr marL="514350" indent="-514350">
              <a:buAutoNum type="arabicPeriod"/>
            </a:pPr>
            <a:r>
              <a:rPr lang="en-US" dirty="0"/>
              <a:t>Immobile </a:t>
            </a:r>
          </a:p>
          <a:p>
            <a:pPr marL="514350" indent="-514350">
              <a:buAutoNum type="arabicPeriod"/>
            </a:pP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27EC51-F6EF-4D93-AF24-4B3AA7BAF7A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AutoNum type="alphaLcPeriod"/>
            </a:pPr>
            <a:r>
              <a:rPr lang="en-US" dirty="0"/>
              <a:t>Ability, talent, flair </a:t>
            </a:r>
          </a:p>
          <a:p>
            <a:pPr marL="514350" indent="-514350">
              <a:buAutoNum type="alphaLcPeriod"/>
            </a:pPr>
            <a:r>
              <a:rPr lang="en-US" dirty="0"/>
              <a:t>Invent, create, design</a:t>
            </a:r>
          </a:p>
          <a:p>
            <a:pPr marL="514350" indent="-514350">
              <a:buAutoNum type="alphaLcPeriod"/>
            </a:pPr>
            <a:r>
              <a:rPr lang="en-US" dirty="0"/>
              <a:t>Attractive, appealing, inviting  </a:t>
            </a:r>
          </a:p>
          <a:p>
            <a:pPr marL="514350" indent="-514350">
              <a:buAutoNum type="alphaLcPeriod"/>
            </a:pPr>
            <a:r>
              <a:rPr lang="en-US" dirty="0"/>
              <a:t>Analogous, similar, equivalent </a:t>
            </a:r>
          </a:p>
          <a:p>
            <a:pPr marL="514350" indent="-514350">
              <a:buAutoNum type="alphaLcPeriod"/>
            </a:pPr>
            <a:r>
              <a:rPr lang="en-US" dirty="0"/>
              <a:t>Unable to move, motionless </a:t>
            </a:r>
          </a:p>
          <a:p>
            <a:pPr marL="514350" indent="-514350">
              <a:buAutoNum type="alphaLcPeriod"/>
            </a:pPr>
            <a:r>
              <a:rPr lang="en-US" dirty="0"/>
              <a:t>Cue, indicate, communicate </a:t>
            </a:r>
          </a:p>
          <a:p>
            <a:pPr marL="514350" indent="-514350">
              <a:buAutoNum type="alphaLcPeriod"/>
            </a:pPr>
            <a:r>
              <a:rPr lang="en-US" dirty="0"/>
              <a:t>Gather, collect, compile </a:t>
            </a:r>
          </a:p>
          <a:p>
            <a:pPr marL="514350" indent="-514350">
              <a:buAutoNum type="alphaLcPeriod"/>
            </a:pPr>
            <a:r>
              <a:rPr lang="en-US" dirty="0"/>
              <a:t>Fragment, wreckage, remains </a:t>
            </a:r>
          </a:p>
          <a:p>
            <a:pPr marL="514350" indent="-514350">
              <a:buAutoNum type="alphaLcPeriod"/>
            </a:pPr>
            <a:r>
              <a:rPr lang="en-US" dirty="0"/>
              <a:t>Claim, maintain, declare </a:t>
            </a:r>
          </a:p>
          <a:p>
            <a:pPr marL="514350" indent="-514350">
              <a:buAutoNum type="alphaLcPeriod"/>
            </a:pPr>
            <a:r>
              <a:rPr lang="en-US" dirty="0"/>
              <a:t>Uncommon, rare, unusual </a:t>
            </a:r>
          </a:p>
          <a:p>
            <a:pPr marL="514350" indent="-514350">
              <a:buAutoNum type="alphaL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64490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1910</TotalTime>
  <Words>538</Words>
  <Application>Microsoft Office PowerPoint</Application>
  <PresentationFormat>Widescreen</PresentationFormat>
  <Paragraphs>199</Paragraphs>
  <Slides>119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119</vt:i4>
      </vt:variant>
    </vt:vector>
  </HeadingPairs>
  <TitlesOfParts>
    <vt:vector size="123" baseType="lpstr">
      <vt:lpstr>Arial</vt:lpstr>
      <vt:lpstr>Calibri</vt:lpstr>
      <vt:lpstr>Calibri Light</vt:lpstr>
      <vt:lpstr>Office Theme</vt:lpstr>
      <vt:lpstr>Sustain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Quiz 1. (g) 2. (d) 3. (h) 4. (j) 5. (c) 6. (b), 7. (i), 8. (a) 9. (f), 10. (e)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Indecisive </dc:title>
  <dc:creator>맹 예원</dc:creator>
  <cp:lastModifiedBy>맹 예원</cp:lastModifiedBy>
  <cp:revision>66</cp:revision>
  <dcterms:created xsi:type="dcterms:W3CDTF">2020-03-16T15:09:24Z</dcterms:created>
  <dcterms:modified xsi:type="dcterms:W3CDTF">2020-04-10T09:47:43Z</dcterms:modified>
</cp:coreProperties>
</file>