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2" r:id="rId1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2" autoAdjust="0"/>
    <p:restoredTop sz="94660"/>
  </p:normalViewPr>
  <p:slideViewPr>
    <p:cSldViewPr snapToGrid="0">
      <p:cViewPr varScale="1">
        <p:scale>
          <a:sx n="57" d="100"/>
          <a:sy n="57" d="100"/>
        </p:scale>
        <p:origin x="67" y="7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Configuration 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Arrangement, shape, form, conformation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Induce 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Bring about, cause, stimulate 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Attain 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Reach, arrive at 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Erratic 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Irregular, unpredictable, uneven 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eventual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Ultimate, final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mandate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Order, command, instruction 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Prosperous 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Flourishing, thriving, blooming 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Requisite 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Necessity, requirement 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Partake of 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3EA14C-21A2-48FE-AC00-6D06C4A15E2C}"/>
              </a:ext>
            </a:extLst>
          </p:cNvPr>
          <p:cNvSpPr txBox="1">
            <a:spLocks/>
          </p:cNvSpPr>
          <p:nvPr/>
        </p:nvSpPr>
        <p:spPr>
          <a:xfrm>
            <a:off x="1676400" y="236172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Consume, share 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pledge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Promise, oath, vow, undertaking 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Contend 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Argue, assert, maintain 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Confine 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Boundary limit 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Dictate 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Require, suggest, prescribe 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93011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Durable 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Long-lasting, lasting, enduring 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Collectively 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Together, all together, unitedly 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Furnish 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Provide, supply, offer 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Alter 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Change, modify, metamorphose 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Determine 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Decide, resolve, conclude 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Haul 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Draw, pull, drag, heave 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Approximation 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Nearness, closeness, proximity 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Found wanting 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Judged inadequate 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Classic 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Typical, exemplary, model 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grossly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Excessively 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Vivid 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Bright, brilliant 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Artificial 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Synthetic, man-made 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transplant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Place in another context, remove, relocate 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Camouflage 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Hide, disguise, conceal 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Implement 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Tool, instrument, appliance 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Excavate 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Dig out, dig up, unearth, disinter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Disgust 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Distaste, nausea, aversion 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secluded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Remote, hidden, isolated, solitary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Engulf 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swallow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Chronic 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Persistent, constant, incessant 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Magnificent 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Superb, gorgeous, beautiful, splendid 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Truism 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Self-evident truth, commonplace, cliché 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Accidental 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Unintentional, inadvertent, unintended 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Invent 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Devise, originate 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Inherent in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Characteristic of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Expose 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Make visible, exhibit, uncover, subject 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Perpetuate 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Continue, immortalize, eternize 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Be inclined to 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Tend to 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Illusory 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Misleading, deceptive, delusive 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Heyday 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High point, golden age, prime, florescence 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Proficient 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Skilled, skillful, expert, adept 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amply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Generously, bountifully, lavishly 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Desolate 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Deserted, bleak, dreary 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More subtle 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Less noticeable 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Disrupt 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Interfere with, interrupt, upset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Forerunner 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Predecessor, antecedent 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Immediate 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Instant, prompt, on-the-spot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Wield 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Exercise, use, handle 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Crush 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Discourage, deflate 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Manner 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Way, fashion, mode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Uneasy 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Apprehensive, unstable, disturbed, ill at ease 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(h) 2. (d) 3. (j) 4. (c) 5. (f) 6. (</a:t>
            </a:r>
            <a:r>
              <a:rPr lang="en-US" sz="1600" b="1" dirty="0" err="1"/>
              <a:t>i</a:t>
            </a:r>
            <a:r>
              <a:rPr lang="en-US" sz="1600" b="1" dirty="0"/>
              <a:t>), 7. (d), 8. (g) 9. (e), 10. </a:t>
            </a:r>
            <a:r>
              <a:rPr lang="en-US" sz="1600" b="1"/>
              <a:t>(a)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Configuration </a:t>
            </a:r>
          </a:p>
          <a:p>
            <a:pPr marL="514350" indent="-514350">
              <a:buAutoNum type="arabicPeriod"/>
            </a:pPr>
            <a:r>
              <a:rPr lang="en-US" dirty="0"/>
              <a:t>Eventual </a:t>
            </a:r>
          </a:p>
          <a:p>
            <a:pPr marL="514350" indent="-514350">
              <a:buAutoNum type="arabicPeriod"/>
            </a:pPr>
            <a:r>
              <a:rPr lang="en-US" dirty="0"/>
              <a:t>Collectively  </a:t>
            </a:r>
          </a:p>
          <a:p>
            <a:pPr marL="514350" indent="-514350">
              <a:buAutoNum type="arabicPeriod"/>
            </a:pPr>
            <a:r>
              <a:rPr lang="en-US" dirty="0"/>
              <a:t>Expose </a:t>
            </a:r>
          </a:p>
          <a:p>
            <a:pPr marL="514350" indent="-514350">
              <a:buAutoNum type="arabicPeriod"/>
            </a:pPr>
            <a:r>
              <a:rPr lang="en-US" dirty="0"/>
              <a:t>Haul </a:t>
            </a:r>
          </a:p>
          <a:p>
            <a:pPr marL="514350" indent="-514350">
              <a:buAutoNum type="arabicPeriod"/>
            </a:pPr>
            <a:r>
              <a:rPr lang="en-US" dirty="0"/>
              <a:t>Durable </a:t>
            </a:r>
          </a:p>
          <a:p>
            <a:pPr marL="514350" indent="-514350">
              <a:buAutoNum type="arabicPeriod"/>
            </a:pPr>
            <a:r>
              <a:rPr lang="en-US" dirty="0"/>
              <a:t>Alter </a:t>
            </a:r>
          </a:p>
          <a:p>
            <a:pPr marL="514350" indent="-514350">
              <a:buAutoNum type="arabicPeriod"/>
            </a:pPr>
            <a:r>
              <a:rPr lang="en-US" dirty="0"/>
              <a:t>Artificial </a:t>
            </a:r>
          </a:p>
          <a:p>
            <a:pPr marL="514350" indent="-514350">
              <a:buAutoNum type="arabicPeriod"/>
            </a:pPr>
            <a:r>
              <a:rPr lang="en-US" dirty="0"/>
              <a:t>Proficient </a:t>
            </a:r>
          </a:p>
          <a:p>
            <a:pPr marL="514350" indent="-514350">
              <a:buAutoNum type="arabicPeriod"/>
            </a:pPr>
            <a:r>
              <a:rPr lang="en-US" dirty="0"/>
              <a:t>Disrupt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Interfere with, interrupt, upset </a:t>
            </a:r>
          </a:p>
          <a:p>
            <a:pPr marL="514350" indent="-514350">
              <a:buAutoNum type="alphaLcPeriod"/>
            </a:pPr>
            <a:r>
              <a:rPr lang="en-US" dirty="0"/>
              <a:t>Change, modify, metamorphose </a:t>
            </a:r>
          </a:p>
          <a:p>
            <a:pPr marL="514350" indent="-514350">
              <a:buAutoNum type="alphaLcPeriod"/>
            </a:pPr>
            <a:r>
              <a:rPr lang="en-US" dirty="0"/>
              <a:t>Make visible, exhibit, uncover </a:t>
            </a:r>
          </a:p>
          <a:p>
            <a:pPr marL="514350" indent="-514350">
              <a:buAutoNum type="alphaLcPeriod"/>
            </a:pPr>
            <a:r>
              <a:rPr lang="en-US" dirty="0"/>
              <a:t>Ultimate, final </a:t>
            </a:r>
          </a:p>
          <a:p>
            <a:pPr marL="514350" indent="-514350">
              <a:buAutoNum type="alphaLcPeriod"/>
            </a:pPr>
            <a:r>
              <a:rPr lang="en-US" dirty="0"/>
              <a:t>Skilled, skillful, expert </a:t>
            </a:r>
          </a:p>
          <a:p>
            <a:pPr marL="514350" indent="-514350">
              <a:buAutoNum type="alphaLcPeriod"/>
            </a:pPr>
            <a:r>
              <a:rPr lang="en-US" dirty="0"/>
              <a:t>Draw, pull, drag</a:t>
            </a:r>
          </a:p>
          <a:p>
            <a:pPr marL="514350" indent="-514350">
              <a:buAutoNum type="alphaLcPeriod"/>
            </a:pPr>
            <a:r>
              <a:rPr lang="en-US" dirty="0"/>
              <a:t>Synthetic, man-made </a:t>
            </a:r>
          </a:p>
          <a:p>
            <a:pPr marL="514350" indent="-514350">
              <a:buAutoNum type="alphaLcPeriod"/>
            </a:pPr>
            <a:r>
              <a:rPr lang="en-US" dirty="0"/>
              <a:t>Shape, form, conformation </a:t>
            </a:r>
          </a:p>
          <a:p>
            <a:pPr marL="514350" indent="-514350">
              <a:buAutoNum type="alphaLcPeriod"/>
            </a:pPr>
            <a:r>
              <a:rPr lang="en-US" dirty="0"/>
              <a:t>Long-lasting, lasting, enduring </a:t>
            </a:r>
          </a:p>
          <a:p>
            <a:pPr marL="514350" indent="-514350">
              <a:buAutoNum type="alphaLcPeriod"/>
            </a:pPr>
            <a:r>
              <a:rPr lang="en-US" dirty="0"/>
              <a:t>Together, all-together, unitedly 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1886</TotalTime>
  <Words>491</Words>
  <Application>Microsoft Office PowerPoint</Application>
  <PresentationFormat>Widescreen</PresentationFormat>
  <Paragraphs>184</Paragraphs>
  <Slides>109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109</vt:i4>
      </vt:variant>
    </vt:vector>
  </HeadingPairs>
  <TitlesOfParts>
    <vt:vector size="113" baseType="lpstr">
      <vt:lpstr>Arial</vt:lpstr>
      <vt:lpstr>Calibri</vt:lpstr>
      <vt:lpstr>Calibri Light</vt:lpstr>
      <vt:lpstr>Office Theme</vt:lpstr>
      <vt:lpstr>Configuration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(h) 2. (d) 3. (j) 4. (c) 5. (f) 6. (i), 7. (d), 8. (g) 9. (e), 10. (a)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63</cp:revision>
  <dcterms:created xsi:type="dcterms:W3CDTF">2020-03-16T15:09:24Z</dcterms:created>
  <dcterms:modified xsi:type="dcterms:W3CDTF">2020-04-10T09:23:15Z</dcterms:modified>
</cp:coreProperties>
</file>