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9" r:id="rId116"/>
    <p:sldId id="380" r:id="rId117"/>
    <p:sldId id="372" r:id="rId1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6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skeptical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Doubting, incredulous, dubious, suspicious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Optimal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Best, ideal, most satisfactory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hint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Indication, implication, clue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challenge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Difficulty, problem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potentially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Possibly, perhaps, maybe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compel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Force, oblige, require, coerce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simultaneously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 the same time, concurrently, in parallel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Static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Unchanging, immobile, unmoving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Retain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Persevere, keep maintain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Strictly 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Rigorously, severely, tightly, precisely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Exceptionally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Uncommonly, unusually, distinctively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consequently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 a result, therefore, hence, thus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obtain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Acquire, gain, earn, derive, achieve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epitomize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Exemplify, typify, represent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Aggregate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Overall, total, combined, collective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principle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Theoretically, in theory, on paper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Sequentially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Consecutively, successively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Surveillance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Observation, watch, supervision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Accompany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Occur with, come with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Hazardous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Dangerous, perilous, risky, unsafe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Thwart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Frustrate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Vanish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Disappear, fade, evaporate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Synthesis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Combination, union, integration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Forum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Public area, public square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Invade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Trespass, enter, intrude, raid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Quarters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Residence, dwelling, habitation, abode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Abolish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Eliminate, end, annul, revoke, nullify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Staggering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Shocking, astonishing, stunning, astounding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Disclose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Reveal, divulge, unveil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Scores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 large number, host, crowd, multitude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Eager to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Anxious to, keen to, impatient to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Systematically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methodically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Stimulate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Prompt, spur, promote, activate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Limited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Restricted, narrow, confined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Excessive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Extreme, undue, exorbitant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Similar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Comparable, alike, analogous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Entitled to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Given the right to, authorized, qualified to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Constantly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Continually, continuously, perpetually, always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Turbulence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Agitation, tumult, commotion, turmoil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Essence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Fundamental, essentially, substance, nature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Back up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Support, stand by, aid, assist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Flexibility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Adaptability, adjustability, versatility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Archaic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Antiquated, outdated, old, primitive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eject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Force out, throw out, expel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Interpret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Construe, explain; understand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intensity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strength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sloping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Inclining, inclined, slanted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 err="1"/>
              <a:t>Endevour</a:t>
            </a:r>
            <a:r>
              <a:rPr lang="en-US" sz="9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an effort, strive, struggle, attempt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Circumvent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Get around, bypass, detour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counterproductive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Contrary to what is necessary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Lucid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Clear, obvious, distinct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Delineate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Outline, trace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Practical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Pragmatic, functional, effective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Revere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Honor, admire, venerate, respect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Unpromising 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Unfavorable 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heed</a:t>
            </a:r>
          </a:p>
        </p:txBody>
      </p:sp>
    </p:spTree>
    <p:extLst>
      <p:ext uri="{BB962C8B-B14F-4D97-AF65-F5344CB8AC3E}">
        <p14:creationId xmlns:p14="http://schemas.microsoft.com/office/powerpoint/2010/main" val="152335511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Attention, notice, caution</a:t>
            </a:r>
          </a:p>
        </p:txBody>
      </p:sp>
    </p:spTree>
    <p:extLst>
      <p:ext uri="{BB962C8B-B14F-4D97-AF65-F5344CB8AC3E}">
        <p14:creationId xmlns:p14="http://schemas.microsoft.com/office/powerpoint/2010/main" val="17299913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285804937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Region, site, position, place</a:t>
            </a:r>
          </a:p>
        </p:txBody>
      </p:sp>
    </p:spTree>
    <p:extLst>
      <p:ext uri="{BB962C8B-B14F-4D97-AF65-F5344CB8AC3E}">
        <p14:creationId xmlns:p14="http://schemas.microsoft.com/office/powerpoint/2010/main" val="21568827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Opposing </a:t>
            </a:r>
          </a:p>
        </p:txBody>
      </p:sp>
    </p:spTree>
    <p:extLst>
      <p:ext uri="{BB962C8B-B14F-4D97-AF65-F5344CB8AC3E}">
        <p14:creationId xmlns:p14="http://schemas.microsoft.com/office/powerpoint/2010/main" val="223297576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conflicting</a:t>
            </a:r>
          </a:p>
        </p:txBody>
      </p:sp>
    </p:spTree>
    <p:extLst>
      <p:ext uri="{BB962C8B-B14F-4D97-AF65-F5344CB8AC3E}">
        <p14:creationId xmlns:p14="http://schemas.microsoft.com/office/powerpoint/2010/main" val="13918604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(b) 2. (g) 3. (a) 4. (f) 5. (h) 6. (d), 7. (</a:t>
            </a:r>
            <a:r>
              <a:rPr lang="en-US" sz="1600" b="1" dirty="0" err="1"/>
              <a:t>i</a:t>
            </a:r>
            <a:r>
              <a:rPr lang="en-US" sz="1600" b="1" dirty="0"/>
              <a:t>), 8. (j) 9. (c), 10. (e)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Skeptical </a:t>
            </a:r>
          </a:p>
          <a:p>
            <a:pPr marL="514350" indent="-514350">
              <a:buAutoNum type="arabicPeriod"/>
            </a:pPr>
            <a:r>
              <a:rPr lang="en-US" dirty="0"/>
              <a:t>Static </a:t>
            </a:r>
          </a:p>
          <a:p>
            <a:pPr marL="514350" indent="-514350">
              <a:buAutoNum type="arabicPeriod"/>
            </a:pPr>
            <a:r>
              <a:rPr lang="en-US" dirty="0"/>
              <a:t>Hazardous </a:t>
            </a:r>
          </a:p>
          <a:p>
            <a:pPr marL="514350" indent="-514350">
              <a:buAutoNum type="arabicPeriod"/>
            </a:pPr>
            <a:r>
              <a:rPr lang="en-US" dirty="0"/>
              <a:t>Limited </a:t>
            </a:r>
          </a:p>
          <a:p>
            <a:pPr marL="514350" indent="-514350">
              <a:buAutoNum type="arabicPeriod"/>
            </a:pPr>
            <a:r>
              <a:rPr lang="en-US" dirty="0"/>
              <a:t>Potentially </a:t>
            </a:r>
          </a:p>
          <a:p>
            <a:pPr marL="514350" indent="-514350">
              <a:buAutoNum type="arabicPeriod"/>
            </a:pPr>
            <a:r>
              <a:rPr lang="en-US" dirty="0"/>
              <a:t>Vanish </a:t>
            </a:r>
          </a:p>
          <a:p>
            <a:pPr marL="514350" indent="-514350">
              <a:buAutoNum type="arabicPeriod"/>
            </a:pPr>
            <a:r>
              <a:rPr lang="en-US" dirty="0"/>
              <a:t>Hint </a:t>
            </a:r>
          </a:p>
          <a:p>
            <a:pPr marL="514350" indent="-514350">
              <a:buAutoNum type="arabicPeriod"/>
            </a:pPr>
            <a:r>
              <a:rPr lang="en-US" dirty="0"/>
              <a:t>Synthesis </a:t>
            </a:r>
          </a:p>
          <a:p>
            <a:pPr marL="514350" indent="-514350">
              <a:buAutoNum type="arabicPeriod"/>
            </a:pPr>
            <a:r>
              <a:rPr lang="en-US" dirty="0"/>
              <a:t>Endeavor </a:t>
            </a:r>
          </a:p>
          <a:p>
            <a:pPr marL="514350" indent="-514350">
              <a:buAutoNum type="arabicPeriod"/>
            </a:pPr>
            <a:r>
              <a:rPr lang="en-US" dirty="0"/>
              <a:t>Interpret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Dangerous, perilous, risky </a:t>
            </a:r>
          </a:p>
          <a:p>
            <a:pPr marL="514350" indent="-514350">
              <a:buAutoNum type="alphaLcPeriod"/>
            </a:pPr>
            <a:r>
              <a:rPr lang="en-US" dirty="0"/>
              <a:t>Doubting, incredulous, dubious </a:t>
            </a:r>
          </a:p>
          <a:p>
            <a:pPr marL="514350" indent="-514350">
              <a:buAutoNum type="alphaLcPeriod"/>
            </a:pPr>
            <a:r>
              <a:rPr lang="en-US" dirty="0"/>
              <a:t>Make an effort, strive, struggle</a:t>
            </a:r>
          </a:p>
          <a:p>
            <a:pPr marL="514350" indent="-514350">
              <a:buAutoNum type="alphaLcPeriod"/>
            </a:pPr>
            <a:r>
              <a:rPr lang="en-US" dirty="0"/>
              <a:t>Disappear, fade, evaporate </a:t>
            </a:r>
          </a:p>
          <a:p>
            <a:pPr marL="514350" indent="-514350">
              <a:buAutoNum type="alphaLcPeriod"/>
            </a:pPr>
            <a:r>
              <a:rPr lang="en-US" dirty="0"/>
              <a:t>Construe, explain </a:t>
            </a:r>
          </a:p>
          <a:p>
            <a:pPr marL="514350" indent="-514350">
              <a:buAutoNum type="alphaLcPeriod"/>
            </a:pPr>
            <a:r>
              <a:rPr lang="en-US" dirty="0"/>
              <a:t>Restricted, narrow, confined </a:t>
            </a:r>
          </a:p>
          <a:p>
            <a:pPr marL="514350" indent="-514350">
              <a:buAutoNum type="alphaLcPeriod"/>
            </a:pPr>
            <a:r>
              <a:rPr lang="en-US" dirty="0"/>
              <a:t>Unchanging, immobile, unmoving </a:t>
            </a:r>
          </a:p>
          <a:p>
            <a:pPr marL="514350" indent="-514350">
              <a:buAutoNum type="alphaLcPeriod"/>
            </a:pPr>
            <a:r>
              <a:rPr lang="en-US" dirty="0"/>
              <a:t>Possibly, perhaps, maybe </a:t>
            </a:r>
          </a:p>
          <a:p>
            <a:pPr marL="514350" indent="-514350">
              <a:buAutoNum type="alphaLcPeriod"/>
            </a:pPr>
            <a:r>
              <a:rPr lang="en-US" dirty="0"/>
              <a:t>Indication, implication, clue </a:t>
            </a:r>
          </a:p>
          <a:p>
            <a:pPr marL="514350" indent="-514350">
              <a:buAutoNum type="alphaLcPeriod"/>
            </a:pPr>
            <a:r>
              <a:rPr lang="en-US" dirty="0"/>
              <a:t>Combination, union, integration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1849</TotalTime>
  <Words>568</Words>
  <Application>Microsoft Office PowerPoint</Application>
  <PresentationFormat>Widescreen</PresentationFormat>
  <Paragraphs>196</Paragraphs>
  <Slides>117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117</vt:i4>
      </vt:variant>
    </vt:vector>
  </HeadingPairs>
  <TitlesOfParts>
    <vt:vector size="121" baseType="lpstr">
      <vt:lpstr>Arial</vt:lpstr>
      <vt:lpstr>Calibri</vt:lpstr>
      <vt:lpstr>Calibri Light</vt:lpstr>
      <vt:lpstr>Office Theme</vt:lpstr>
      <vt:lpstr>skeptical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(b) 2. (g) 3. (a) 4. (f) 5. (h) 6. (d), 7. (i), 8. (j) 9. (c), 10. (e)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60</cp:revision>
  <dcterms:created xsi:type="dcterms:W3CDTF">2020-03-16T15:09:24Z</dcterms:created>
  <dcterms:modified xsi:type="dcterms:W3CDTF">2020-04-10T08:46:35Z</dcterms:modified>
</cp:coreProperties>
</file>