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2" r:id="rId1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2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Flourish 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Thrive, prosper, blossom, do well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Dissipate 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Disperse, scatter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profound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Great, significant, deep fundamental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intriguing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Interesting but not completely understood, fascinating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considerably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Significantly, appreciably, fairly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Ingenuity 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Creativeness, inventiveness, cleverness 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conquer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Defeat, prevail, triumph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Fragment 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Piece, flake, particle, part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Spell 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3EA14C-21A2-48FE-AC00-6D06C4A15E2C}"/>
              </a:ext>
            </a:extLst>
          </p:cNvPr>
          <p:cNvSpPr txBox="1">
            <a:spLocks/>
          </p:cNvSpPr>
          <p:nvPr/>
        </p:nvSpPr>
        <p:spPr>
          <a:xfrm>
            <a:off x="1676400" y="236172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 certain period of time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facet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Aspect, phase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Mundane 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Ordinary, banal, commonplace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dense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Crowded, thick, compact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random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Unplanned, unpredictable, chance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93011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mere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Nothing more than, insignificant 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Persistence 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Continuation, ceaselessness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intrusive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Interfering, meddlesome 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Culminate in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Reach completion in, reach the highest point in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Stabilize 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Hold in place, support 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Prompt 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Cause, bring about, induce, stimulate 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distinction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Difference, divergence, contrast 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Constant 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Unchangeable, steady, stationary 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Appreciation 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Understanding, comprehension 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Sophistication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expertise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Pronouncement 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Statement, declaration, proclamation 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Flag 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Lessen, weaken, fade, wither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Ambivalent 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Mixed, unsure, undecided 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Term 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Call, name, designate, denominate 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Flawed 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Incorrect, defective, imperfect 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Reminisce 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Recollect, remember, recall, look back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Destitute of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Lacking, empty of, deficient in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Regrettably 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Unfortunately, lamentably, sadly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principle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Basic method, original method 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contain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Include, comprise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juncture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Connection, junction, link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discount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Ignore, disregard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Or so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Roughly 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dejected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Depressed, downhearted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proposal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Idea, offer, proposition, suggestion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For all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spite of, with all, despite 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uniquely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Exceptionally, distinctively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criticize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Find fault with, blame, condemn, censure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Erode 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Wear down, wear away, wear out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tension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Strain, pressure 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Ancient 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Early, old, prehistoric, antique 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inherently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Essentially, intrinsically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Sporadic 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Occasional, intermittent, irregular, infrequent 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Apex 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Crest, peak, acme, pinnacle 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Though 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However, nevertheless, yet, still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infer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Conclude, derive, reason, deduce 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Core 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Central idea, center, heart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Mutation 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Change, variation, alteration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rigidly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Strictly, rigorously, </a:t>
            </a:r>
            <a:r>
              <a:rPr lang="en-US" sz="6600" b="1" dirty="0" err="1">
                <a:solidFill>
                  <a:schemeClr val="bg1"/>
                </a:solidFill>
              </a:rPr>
              <a:t>severly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Matter 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Substance, material, stuff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contradicting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Opposing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Unwilling </a:t>
            </a:r>
          </a:p>
        </p:txBody>
      </p:sp>
    </p:spTree>
    <p:extLst>
      <p:ext uri="{BB962C8B-B14F-4D97-AF65-F5344CB8AC3E}">
        <p14:creationId xmlns:p14="http://schemas.microsoft.com/office/powerpoint/2010/main" val="7075377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Reluctant </a:t>
            </a:r>
          </a:p>
        </p:txBody>
      </p:sp>
    </p:spTree>
    <p:extLst>
      <p:ext uri="{BB962C8B-B14F-4D97-AF65-F5344CB8AC3E}">
        <p14:creationId xmlns:p14="http://schemas.microsoft.com/office/powerpoint/2010/main" val="35152249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(e) 2. (g) 3. (f) 4. (j) 5. (b) 6. (e), 7. (</a:t>
            </a:r>
            <a:r>
              <a:rPr lang="en-US" sz="1600" b="1" dirty="0" err="1"/>
              <a:t>i</a:t>
            </a:r>
            <a:r>
              <a:rPr lang="en-US" sz="1600" b="1" dirty="0"/>
              <a:t>), 8. (a) 9. (h), 10. (d)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flourish</a:t>
            </a:r>
          </a:p>
          <a:p>
            <a:pPr marL="514350" indent="-514350">
              <a:buAutoNum type="arabicPeriod"/>
            </a:pPr>
            <a:r>
              <a:rPr lang="en-US" dirty="0"/>
              <a:t>proposal</a:t>
            </a:r>
          </a:p>
          <a:p>
            <a:pPr marL="514350" indent="-514350">
              <a:buAutoNum type="arabicPeriod"/>
            </a:pPr>
            <a:r>
              <a:rPr lang="en-US" dirty="0"/>
              <a:t>Flag </a:t>
            </a:r>
          </a:p>
          <a:p>
            <a:pPr marL="514350" indent="-514350">
              <a:buAutoNum type="arabicPeriod"/>
            </a:pPr>
            <a:r>
              <a:rPr lang="en-US" dirty="0"/>
              <a:t>Reminisce </a:t>
            </a:r>
          </a:p>
          <a:p>
            <a:pPr marL="514350" indent="-514350">
              <a:buAutoNum type="arabicPeriod"/>
            </a:pPr>
            <a:r>
              <a:rPr lang="en-US" dirty="0"/>
              <a:t>Considerably </a:t>
            </a:r>
          </a:p>
          <a:p>
            <a:pPr marL="514350" indent="-514350">
              <a:buAutoNum type="arabicPeriod"/>
            </a:pPr>
            <a:r>
              <a:rPr lang="en-US" dirty="0"/>
              <a:t>Random </a:t>
            </a:r>
          </a:p>
          <a:p>
            <a:pPr marL="514350" indent="-514350">
              <a:buAutoNum type="arabicPeriod"/>
            </a:pPr>
            <a:r>
              <a:rPr lang="en-US" dirty="0"/>
              <a:t>Intrusive </a:t>
            </a:r>
          </a:p>
          <a:p>
            <a:pPr marL="514350" indent="-514350">
              <a:buAutoNum type="arabicPeriod"/>
            </a:pPr>
            <a:r>
              <a:rPr lang="en-US" dirty="0"/>
              <a:t>Criticize </a:t>
            </a:r>
          </a:p>
          <a:p>
            <a:pPr marL="514350" indent="-514350">
              <a:buAutoNum type="arabicPeriod"/>
            </a:pPr>
            <a:r>
              <a:rPr lang="en-US" dirty="0"/>
              <a:t>Sporadic </a:t>
            </a:r>
          </a:p>
          <a:p>
            <a:pPr marL="514350" indent="-514350">
              <a:buAutoNum type="arabicPeriod"/>
            </a:pPr>
            <a:r>
              <a:rPr lang="en-US" dirty="0"/>
              <a:t>Ambivalent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Find fault with, blame, condemn </a:t>
            </a:r>
          </a:p>
          <a:p>
            <a:pPr marL="514350" indent="-514350">
              <a:buAutoNum type="alphaLcPeriod"/>
            </a:pPr>
            <a:r>
              <a:rPr lang="en-US" dirty="0"/>
              <a:t>Significantly, appreciably, fairly</a:t>
            </a:r>
          </a:p>
          <a:p>
            <a:pPr marL="514350" indent="-514350">
              <a:buAutoNum type="alphaLcPeriod"/>
            </a:pPr>
            <a:r>
              <a:rPr lang="en-US" dirty="0"/>
              <a:t>Unplanned, unpredictable, chance </a:t>
            </a:r>
          </a:p>
          <a:p>
            <a:pPr marL="514350" indent="-514350">
              <a:buAutoNum type="alphaLcPeriod"/>
            </a:pPr>
            <a:r>
              <a:rPr lang="en-US" dirty="0"/>
              <a:t>Mixed, unsure, undecided </a:t>
            </a:r>
          </a:p>
          <a:p>
            <a:pPr marL="514350" indent="-514350">
              <a:buAutoNum type="alphaLcPeriod"/>
            </a:pPr>
            <a:r>
              <a:rPr lang="en-US" dirty="0"/>
              <a:t>Thrive, prosper, blossom </a:t>
            </a:r>
          </a:p>
          <a:p>
            <a:pPr marL="514350" indent="-514350">
              <a:buAutoNum type="alphaLcPeriod"/>
            </a:pPr>
            <a:r>
              <a:rPr lang="en-US" dirty="0"/>
              <a:t>Lessen, weaken, fade </a:t>
            </a:r>
          </a:p>
          <a:p>
            <a:pPr marL="514350" indent="-514350">
              <a:buAutoNum type="alphaLcPeriod"/>
            </a:pPr>
            <a:r>
              <a:rPr lang="en-US" dirty="0"/>
              <a:t>Idea, offer, proposition </a:t>
            </a:r>
          </a:p>
          <a:p>
            <a:pPr marL="514350" indent="-514350">
              <a:buAutoNum type="alphaLcPeriod"/>
            </a:pPr>
            <a:r>
              <a:rPr lang="en-US" dirty="0"/>
              <a:t>Occasional, intermittent, irregular </a:t>
            </a:r>
          </a:p>
          <a:p>
            <a:pPr marL="514350" indent="-514350">
              <a:buAutoNum type="alphaLcPeriod"/>
            </a:pPr>
            <a:r>
              <a:rPr lang="en-US" dirty="0"/>
              <a:t>Interfering, meddlesome</a:t>
            </a:r>
          </a:p>
          <a:p>
            <a:pPr marL="514350" indent="-514350">
              <a:buAutoNum type="alphaLcPeriod"/>
            </a:pPr>
            <a:r>
              <a:rPr lang="en-US" dirty="0"/>
              <a:t>Recollect, remember, recall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1829</TotalTime>
  <Words>513</Words>
  <Application>Microsoft Office PowerPoint</Application>
  <PresentationFormat>Widescreen</PresentationFormat>
  <Paragraphs>187</Paragraphs>
  <Slides>111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111</vt:i4>
      </vt:variant>
    </vt:vector>
  </HeadingPairs>
  <TitlesOfParts>
    <vt:vector size="115" baseType="lpstr">
      <vt:lpstr>Arial</vt:lpstr>
      <vt:lpstr>Calibri</vt:lpstr>
      <vt:lpstr>Calibri Light</vt:lpstr>
      <vt:lpstr>Office Theme</vt:lpstr>
      <vt:lpstr>Flourish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(e) 2. (g) 3. (f) 4. (j) 5. (b) 6. (e), 7. (i), 8. (a) 9. (h), 10. (d)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57</cp:revision>
  <dcterms:created xsi:type="dcterms:W3CDTF">2020-03-16T15:09:24Z</dcterms:created>
  <dcterms:modified xsi:type="dcterms:W3CDTF">2020-04-10T08:26:23Z</dcterms:modified>
</cp:coreProperties>
</file>