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8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harness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Utilize, put to use, employ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prestige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 regard, status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Radically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Extremely, completely, essentially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exhibit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Show, display, present, demonstrate, set forth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Deposit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Lay, place, lay down, set down, leave behind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shatter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Break, destroy, smash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Barren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Infertile, sterile, lifeless, unable to sustain life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Consent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Agree, assent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Give rise to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produce, provoke, bring about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Size up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Evaluate, measure, assess, appraise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Mimic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Imitate, copy, reproduce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Contiguous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Neighboring, adjacent, adjoining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engage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involve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initial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First, original, earliest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Essential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Pertinent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Relevant, related, germane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Traumatic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Highly stressful, upsetting, disturbing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On the whole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general, generally, overall, by and large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Dispersal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Distribution, scattering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Sought-after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Desired, desirable, in demand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Expand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Enlarge, increase, swell, bloat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Mastery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perpetually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Continually, incessantly, ceaselessly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Evacuate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Move out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Excrete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Expel, discharge, eject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Gradually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Slowly, little by little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Affluent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Plentiful, abundant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Stationary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Unmoving, motionless, immobile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Cling to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Stick to, hold tightly, adhere to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Endow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Donate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Verging on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Bordering on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Contemptuous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Scornful, disdainful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Accelerate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 in speed, speed up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confirm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Ascertain, verify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Harsh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Severe, rigorous, inclement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Mere subsistence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 living necessaries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Adherent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Supporter, advocate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Invaluable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Precious, priceless, valuable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successive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Sequential, consecutive, serial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Coating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Layer, film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Resume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Restart, begin again, recommence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Dual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Double, twofold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Composite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Mixture, compound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Illuminate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Light, brighten, clarify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allure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Attract, invite, appeal, lure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rekindle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Renew, arouse, reawaken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devastation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Destruction, demolition, ruin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tentative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Uncertain, unsure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suppose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Assume, presume, surmise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primitive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Early, primeval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interrupt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breakoff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conform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Comply, obey, follow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combine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Incorporate, mix, unite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Final, last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Point out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State, indicate, show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(e) 2. (g) 3. (</a:t>
            </a:r>
            <a:r>
              <a:rPr lang="en-US" sz="1600" b="1" dirty="0" err="1"/>
              <a:t>i</a:t>
            </a:r>
            <a:r>
              <a:rPr lang="en-US" sz="1600" b="1" dirty="0"/>
              <a:t>) 4. (a) 5. (j) 6. (c), 7. (d), 8. (f) 9. (b), 10. (h)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exhibit</a:t>
            </a:r>
          </a:p>
          <a:p>
            <a:pPr marL="514350" indent="-514350">
              <a:buAutoNum type="arabicPeriod"/>
            </a:pPr>
            <a:r>
              <a:rPr lang="en-US" dirty="0"/>
              <a:t>contiguous</a:t>
            </a:r>
          </a:p>
          <a:p>
            <a:pPr marL="514350" indent="-514350">
              <a:buAutoNum type="arabicPeriod"/>
            </a:pPr>
            <a:r>
              <a:rPr lang="en-US" dirty="0"/>
              <a:t>expand</a:t>
            </a:r>
          </a:p>
          <a:p>
            <a:pPr marL="514350" indent="-514350">
              <a:buAutoNum type="arabicPeriod"/>
            </a:pPr>
            <a:r>
              <a:rPr lang="en-US" dirty="0"/>
              <a:t>coating</a:t>
            </a:r>
          </a:p>
          <a:p>
            <a:pPr marL="514350" indent="-514350">
              <a:buAutoNum type="arabicPeriod"/>
            </a:pPr>
            <a:r>
              <a:rPr lang="en-US" dirty="0"/>
              <a:t>harness</a:t>
            </a:r>
          </a:p>
          <a:p>
            <a:pPr marL="514350" indent="-514350">
              <a:buAutoNum type="arabicPeriod"/>
            </a:pPr>
            <a:r>
              <a:rPr lang="en-US" dirty="0"/>
              <a:t>essential</a:t>
            </a:r>
          </a:p>
          <a:p>
            <a:pPr marL="514350" indent="-514350">
              <a:buAutoNum type="arabicPeriod"/>
            </a:pPr>
            <a:r>
              <a:rPr lang="en-US" dirty="0"/>
              <a:t>dispersal</a:t>
            </a:r>
          </a:p>
          <a:p>
            <a:pPr marL="514350" indent="-514350">
              <a:buAutoNum type="arabicPeriod"/>
            </a:pPr>
            <a:r>
              <a:rPr lang="en-US" dirty="0"/>
              <a:t>devastation</a:t>
            </a:r>
          </a:p>
          <a:p>
            <a:pPr marL="514350" indent="-514350">
              <a:buAutoNum type="arabicPeriod"/>
            </a:pPr>
            <a:r>
              <a:rPr lang="en-US" dirty="0"/>
              <a:t>interrupt</a:t>
            </a:r>
          </a:p>
          <a:p>
            <a:pPr marL="514350" indent="-514350">
              <a:buAutoNum type="arabicPeriod"/>
            </a:pPr>
            <a:r>
              <a:rPr lang="en-US" dirty="0"/>
              <a:t>Resume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Layer, film</a:t>
            </a:r>
          </a:p>
          <a:p>
            <a:pPr marL="514350" indent="-514350">
              <a:buAutoNum type="alphaLcPeriod"/>
            </a:pPr>
            <a:r>
              <a:rPr lang="en-US" dirty="0"/>
              <a:t>Break off</a:t>
            </a:r>
          </a:p>
          <a:p>
            <a:pPr marL="514350" indent="-514350">
              <a:buAutoNum type="alphaLcPeriod"/>
            </a:pPr>
            <a:r>
              <a:rPr lang="en-US" dirty="0"/>
              <a:t>Indispensable, required </a:t>
            </a:r>
          </a:p>
          <a:p>
            <a:pPr marL="514350" indent="-514350">
              <a:buAutoNum type="alphaLcPeriod"/>
            </a:pPr>
            <a:r>
              <a:rPr lang="en-US" dirty="0"/>
              <a:t>Distribution, scattering </a:t>
            </a:r>
          </a:p>
          <a:p>
            <a:pPr marL="514350" indent="-514350">
              <a:buAutoNum type="alphaLcPeriod"/>
            </a:pPr>
            <a:r>
              <a:rPr lang="en-US" dirty="0"/>
              <a:t>Show, display, present </a:t>
            </a:r>
          </a:p>
          <a:p>
            <a:pPr marL="514350" indent="-514350">
              <a:buAutoNum type="alphaLcPeriod"/>
            </a:pPr>
            <a:r>
              <a:rPr lang="en-US" dirty="0"/>
              <a:t>Destruction, demolition, ruin </a:t>
            </a:r>
          </a:p>
          <a:p>
            <a:pPr marL="514350" indent="-514350">
              <a:buAutoNum type="alphaLcPeriod"/>
            </a:pPr>
            <a:r>
              <a:rPr lang="en-US" dirty="0"/>
              <a:t>Neighboring, adjacent, adjoining </a:t>
            </a:r>
          </a:p>
          <a:p>
            <a:pPr marL="514350" indent="-514350">
              <a:buAutoNum type="alphaLcPeriod"/>
            </a:pPr>
            <a:r>
              <a:rPr lang="en-US" dirty="0"/>
              <a:t>Restart, begin again, recommence</a:t>
            </a:r>
          </a:p>
          <a:p>
            <a:pPr marL="514350" indent="-514350">
              <a:buAutoNum type="alphaLcPeriod"/>
            </a:pPr>
            <a:r>
              <a:rPr lang="en-US" dirty="0"/>
              <a:t>Enlarge, increase, swell</a:t>
            </a:r>
          </a:p>
          <a:p>
            <a:pPr marL="514350" indent="-514350">
              <a:buAutoNum type="alphaLcPeriod"/>
            </a:pPr>
            <a:r>
              <a:rPr lang="en-US" dirty="0"/>
              <a:t>Utilize, put to use, employ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</TotalTime>
  <Words>490</Words>
  <Application>Microsoft Office PowerPoint</Application>
  <PresentationFormat>Widescreen</PresentationFormat>
  <Paragraphs>187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harness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(e) 2. (g) 3. (i) 4. (a) 5. (j) 6. (c), 7. (d), 8. (f) 9. (b), 10. (h)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54</cp:revision>
  <dcterms:created xsi:type="dcterms:W3CDTF">2020-03-16T15:09:24Z</dcterms:created>
  <dcterms:modified xsi:type="dcterms:W3CDTF">2020-04-10T08:06:53Z</dcterms:modified>
</cp:coreProperties>
</file>