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373" r:id="rId28"/>
    <p:sldId id="374" r:id="rId29"/>
    <p:sldId id="282" r:id="rId30"/>
    <p:sldId id="283" r:id="rId31"/>
    <p:sldId id="284" r:id="rId32"/>
    <p:sldId id="285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72" r:id="rId1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49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Virtually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effect, essentially, almost, nearly, almost totally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unprecedented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Unlike anything in the past, unique, novel, new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Grow accustomed to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Become used to, become familiar with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intrigue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Interest, fascinate, attract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implausible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Unlikely, unbelievable, improbable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decline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Weakening, decay; decrease; refuse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Contemporary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Modern, present-day, current; coexisting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allocate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Distribute, allot, designate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Drastically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Severely, strikingly, extremely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heterogeneous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Varied, assorted, mixed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conspicuous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Noticeable, clearly visible, prominent, obvious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prolific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Fertile, fruitful, productive, abundant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Fluctuation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Change, variation, variance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Encourage</a:t>
            </a:r>
          </a:p>
        </p:txBody>
      </p:sp>
    </p:spTree>
    <p:extLst>
      <p:ext uri="{BB962C8B-B14F-4D97-AF65-F5344CB8AC3E}">
        <p14:creationId xmlns:p14="http://schemas.microsoft.com/office/powerpoint/2010/main" val="1893673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Promote, Prompt, Motivate</a:t>
            </a:r>
          </a:p>
        </p:txBody>
      </p:sp>
    </p:spTree>
    <p:extLst>
      <p:ext uri="{BB962C8B-B14F-4D97-AF65-F5344CB8AC3E}">
        <p14:creationId xmlns:p14="http://schemas.microsoft.com/office/powerpoint/2010/main" val="24517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Abrupt 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Sudden, sharp, unexpected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evaluate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Judge, assess, gauge, appraise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comprehensive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Thorough, complete, exhaustive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engrave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Carve, incise, etch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Slight	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Minor, small, trivial, mild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Monotonous	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Unvaried, boring, tedious, dull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Regard	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Consider, think of, see; attention, notice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Obsession with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Fixation on, preoccupation with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optimize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 the best use of	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supplant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Replace, substitute, displace, supersede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colossal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Enormous, monstrous, gigantic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diffuse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Spread, distribute, scatter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mechanics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Procedure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Susceptible to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Likely to get, vulnerable to, prone to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emanate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Emerge, spring, originate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conventionally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Customarily, traditionally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expansive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Large, broad, wide, extensive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sporadically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Occasionally, at intervals, infrequently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comparative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relative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Stamp out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Eliminate, eradicate, extirpate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Stagnation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Low growth, downturn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innate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Inborn, natural, native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obsolete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Out of date, outdated, unused, out of use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Specify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State, define, stipulate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endure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Tolerate, survive, suffer, persevere	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Conceivable 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Imaginable, thinkable, possible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Sufficiently 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Adequately, amply, satisfactorily 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entail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Involve, cause; require, demand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depict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Picture, portray, represent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integration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Union, unification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stockpile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Store up, save, reserve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capture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Seize, catch, trap, grab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Landscape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Scenery, scene, view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Elaborately	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With great detail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autonomous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Independent, self-determining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boom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Flourish, thrive, prosper, rapidly expand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supremacy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Dominance, predominance, ascendancy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ravage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Destroy, demolish, devastate, ruin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authority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Expert, master, specialist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plug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Fill up, stuff, pack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discrepancy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Inconsistency, disparity, dissimilarity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elucidate</a:t>
            </a:r>
          </a:p>
        </p:txBody>
      </p:sp>
    </p:spTree>
    <p:extLst>
      <p:ext uri="{BB962C8B-B14F-4D97-AF65-F5344CB8AC3E}">
        <p14:creationId xmlns:p14="http://schemas.microsoft.com/office/powerpoint/2010/main" val="401253437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Clarify, explain, make clear </a:t>
            </a:r>
          </a:p>
        </p:txBody>
      </p:sp>
    </p:spTree>
    <p:extLst>
      <p:ext uri="{BB962C8B-B14F-4D97-AF65-F5344CB8AC3E}">
        <p14:creationId xmlns:p14="http://schemas.microsoft.com/office/powerpoint/2010/main" val="6043452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(d) 2. (h) 3. (</a:t>
            </a:r>
            <a:r>
              <a:rPr lang="en-US" sz="1600" b="1" dirty="0" err="1"/>
              <a:t>i</a:t>
            </a:r>
            <a:r>
              <a:rPr lang="en-US" sz="1600" b="1" dirty="0"/>
              <a:t>) 4. (j) 5. (c) 6. (g), 7. (e), 8. (f) 9. (a), 10. (b)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Prolific</a:t>
            </a:r>
          </a:p>
          <a:p>
            <a:pPr marL="514350" indent="-514350">
              <a:buAutoNum type="arabicPeriod"/>
            </a:pPr>
            <a:r>
              <a:rPr lang="en-US" dirty="0"/>
              <a:t>Heterogeneous </a:t>
            </a:r>
          </a:p>
          <a:p>
            <a:pPr marL="514350" indent="-514350">
              <a:buAutoNum type="arabicPeriod"/>
            </a:pPr>
            <a:r>
              <a:rPr lang="en-US" dirty="0"/>
              <a:t>Colossal</a:t>
            </a:r>
          </a:p>
          <a:p>
            <a:pPr marL="514350" indent="-514350">
              <a:buAutoNum type="arabicPeriod"/>
            </a:pPr>
            <a:r>
              <a:rPr lang="en-US" dirty="0"/>
              <a:t>Drastically </a:t>
            </a:r>
          </a:p>
          <a:p>
            <a:pPr marL="514350" indent="-514350">
              <a:buAutoNum type="arabicPeriod"/>
            </a:pPr>
            <a:r>
              <a:rPr lang="en-US" dirty="0"/>
              <a:t>Sporadically </a:t>
            </a:r>
          </a:p>
          <a:p>
            <a:pPr marL="514350" indent="-514350">
              <a:buAutoNum type="arabicPeriod"/>
            </a:pPr>
            <a:r>
              <a:rPr lang="en-US" dirty="0"/>
              <a:t>Unprecedented </a:t>
            </a:r>
          </a:p>
          <a:p>
            <a:pPr marL="514350" indent="-514350">
              <a:buAutoNum type="arabicPeriod"/>
            </a:pPr>
            <a:r>
              <a:rPr lang="en-US" dirty="0"/>
              <a:t>Landscape </a:t>
            </a:r>
          </a:p>
          <a:p>
            <a:pPr marL="514350" indent="-514350">
              <a:buAutoNum type="arabicPeriod"/>
            </a:pPr>
            <a:r>
              <a:rPr lang="en-US" dirty="0"/>
              <a:t>Supplant </a:t>
            </a:r>
          </a:p>
          <a:p>
            <a:pPr marL="514350" indent="-514350">
              <a:buAutoNum type="arabicPeriod"/>
            </a:pPr>
            <a:r>
              <a:rPr lang="en-US" dirty="0"/>
              <a:t>Innate</a:t>
            </a:r>
          </a:p>
          <a:p>
            <a:pPr marL="514350" indent="-514350">
              <a:buAutoNum type="arabicPeriod"/>
            </a:pPr>
            <a:r>
              <a:rPr lang="en-US" dirty="0"/>
              <a:t>Endure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Inborn, natural, native </a:t>
            </a:r>
          </a:p>
          <a:p>
            <a:pPr marL="514350" indent="-514350">
              <a:buAutoNum type="alphaLcPeriod"/>
            </a:pPr>
            <a:r>
              <a:rPr lang="en-US" dirty="0"/>
              <a:t>Tolerate, survive, suffer</a:t>
            </a:r>
          </a:p>
          <a:p>
            <a:pPr marL="514350" indent="-514350">
              <a:buAutoNum type="alphaLcPeriod"/>
            </a:pPr>
            <a:r>
              <a:rPr lang="en-US" dirty="0"/>
              <a:t>Occasionally, at intervals, infrequently </a:t>
            </a:r>
          </a:p>
          <a:p>
            <a:pPr marL="514350" indent="-514350">
              <a:buAutoNum type="alphaLcPeriod"/>
            </a:pPr>
            <a:r>
              <a:rPr lang="en-US" dirty="0"/>
              <a:t>Fertile, fruitful, productive</a:t>
            </a:r>
          </a:p>
          <a:p>
            <a:pPr marL="514350" indent="-514350">
              <a:buAutoNum type="alphaLcPeriod"/>
            </a:pPr>
            <a:r>
              <a:rPr lang="en-US" dirty="0"/>
              <a:t>Scenery, scene, view </a:t>
            </a:r>
          </a:p>
          <a:p>
            <a:pPr marL="514350" indent="-514350">
              <a:buAutoNum type="alphaLcPeriod"/>
            </a:pPr>
            <a:r>
              <a:rPr lang="en-US" dirty="0"/>
              <a:t>Replace, substitute, displace </a:t>
            </a:r>
          </a:p>
          <a:p>
            <a:pPr marL="514350" indent="-514350">
              <a:buAutoNum type="alphaLcPeriod"/>
            </a:pPr>
            <a:r>
              <a:rPr lang="en-US" dirty="0"/>
              <a:t>Unlike anything in the past, unique</a:t>
            </a:r>
          </a:p>
          <a:p>
            <a:pPr marL="514350" indent="-514350">
              <a:buAutoNum type="alphaLcPeriod"/>
            </a:pPr>
            <a:r>
              <a:rPr lang="en-US" dirty="0"/>
              <a:t>Varied, assorted, mixed </a:t>
            </a:r>
          </a:p>
          <a:p>
            <a:pPr marL="514350" indent="-514350">
              <a:buAutoNum type="alphaLcPeriod"/>
            </a:pPr>
            <a:r>
              <a:rPr lang="en-US" dirty="0"/>
              <a:t>Enormous, monstrous, gigantic</a:t>
            </a:r>
          </a:p>
          <a:p>
            <a:pPr marL="514350" indent="-514350">
              <a:buAutoNum type="alphaLcPeriod"/>
            </a:pPr>
            <a:r>
              <a:rPr lang="en-US" dirty="0"/>
              <a:t>Severely, strikingly, extremely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966</TotalTime>
  <Words>566</Words>
  <Application>Microsoft Office PowerPoint</Application>
  <PresentationFormat>Widescreen</PresentationFormat>
  <Paragraphs>190</Paragraphs>
  <Slides>113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17" baseType="lpstr">
      <vt:lpstr>Arial</vt:lpstr>
      <vt:lpstr>Calibri</vt:lpstr>
      <vt:lpstr>Calibri Light</vt:lpstr>
      <vt:lpstr>Office Theme</vt:lpstr>
      <vt:lpstr>Virtually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(d) 2. (h) 3. (i) 4. (j) 5. (c) 6. (g), 7. (e), 8. (f) 9. (a), 10. (b)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</dc:title>
  <dc:creator>맹 예원</dc:creator>
  <cp:lastModifiedBy>맹 예원</cp:lastModifiedBy>
  <cp:revision>14</cp:revision>
  <dcterms:created xsi:type="dcterms:W3CDTF">2020-03-16T15:09:24Z</dcterms:created>
  <dcterms:modified xsi:type="dcterms:W3CDTF">2020-03-17T07:18:59Z</dcterms:modified>
</cp:coreProperties>
</file>