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73" r:id="rId110"/>
    <p:sldId id="374" r:id="rId111"/>
    <p:sldId id="375" r:id="rId112"/>
    <p:sldId id="376" r:id="rId113"/>
    <p:sldId id="377" r:id="rId114"/>
    <p:sldId id="378" r:id="rId115"/>
    <p:sldId id="372" r:id="rId1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28" autoAdjust="0"/>
    <p:restoredTop sz="94660"/>
  </p:normalViewPr>
  <p:slideViewPr>
    <p:cSldViewPr snapToGrid="0">
      <p:cViewPr varScale="1">
        <p:scale>
          <a:sx n="57" d="100"/>
          <a:sy n="57" d="100"/>
        </p:scale>
        <p:origin x="82" y="7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forage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Seek for food, search, hunt, rummage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erect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Build, construct, raise, set up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Integral 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Essential, crucial, indispensable 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precisely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Exactly, accurately, correctly, with precision 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Handle 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Process, manage, deal with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objective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Purpose, aim, goal, 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Deviate 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Depart, turn aside, diverge stray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Vigor 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Energy, strength, vitality 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Decisive 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3EA14C-21A2-48FE-AC00-6D06C4A15E2C}"/>
              </a:ext>
            </a:extLst>
          </p:cNvPr>
          <p:cNvSpPr txBox="1">
            <a:spLocks/>
          </p:cNvSpPr>
          <p:nvPr/>
        </p:nvSpPr>
        <p:spPr>
          <a:xfrm>
            <a:off x="1676400" y="236172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Significant, definitive, definite 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Primordial 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Beginning, original, earliest 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Cluster 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Gather, group, assemble 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Revise 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Change, modify, alter, edit, correct 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Obscure 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Unclear, uncertain, hidden, dim, faint 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93011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rebound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Recover, rally, bounce back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Thus 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Consequently, therefore, accordingly 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minutely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 detail, meticulously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tend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Take care of, look after, care for, foster 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Impact 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Influence, effect, </a:t>
            </a:r>
            <a:r>
              <a:rPr lang="en-US" sz="6600" b="1" dirty="0" err="1">
                <a:solidFill>
                  <a:schemeClr val="bg1"/>
                </a:solidFill>
              </a:rPr>
              <a:t>repurcussion</a:t>
            </a:r>
            <a:endParaRPr 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Luxuriant 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Rich, abundant, exuberant, opulent 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altogether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Fully, completely, entirely, totally, wholly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Astounding 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Amazing, astonishing, surprising 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Propagation 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Spread, dissemination 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Encroach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Trespass, invade, intrude 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bizarre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Strange, odd, erratic, exotic, irregular 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elevate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Raise, lift, heave, hoist 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superb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Excellent, outstanding, magnificent 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accommodate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Lodge, make room for, hold 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Infinite 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Limitless, unlimited, immeasurable, boundless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Glimpse into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Brief view into, quick look into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mold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Shape, form, fashion 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wary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Cautious, distrustful, watchful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expansion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Spread, growth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autonomy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Self-rule, independence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complaint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Protest, grievance 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subordinate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Secondary, subject, dependent 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Thrive 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Do well, prosper, flourish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By and large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For the most part, on the whole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Unique to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Existing only in, exclusive to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annual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yearly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frigid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Cold, freezing, frosty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appreciate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Recognize, understand, perceive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apparatus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Equipment, device 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engender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Cause, bring about, generate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adverse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Negative, unfavorable, not favorable, harmful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accomplished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Skilled, proficient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conceal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Hide, cover, obscure 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uniform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Consistent, even, invariable 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Complement 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Supplement 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Refrain from 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Avoid, abstain from, keep from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column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Pillar, post 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underscore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Emphasize, reinforce, underline, accentuate 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Inspire 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Motivate, fire the imagination </a:t>
            </a:r>
            <a:r>
              <a:rPr lang="en-US" sz="6600" b="1" dirty="0" err="1">
                <a:solidFill>
                  <a:schemeClr val="bg1"/>
                </a:solidFill>
              </a:rPr>
              <a:t>ofo</a:t>
            </a:r>
            <a:endParaRPr 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swell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Increase, expand, enlarge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Deficient 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not enough, insufficient, inadequate 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indiscriminately</a:t>
            </a:r>
          </a:p>
        </p:txBody>
      </p:sp>
    </p:spTree>
    <p:extLst>
      <p:ext uri="{BB962C8B-B14F-4D97-AF65-F5344CB8AC3E}">
        <p14:creationId xmlns:p14="http://schemas.microsoft.com/office/powerpoint/2010/main" val="70753778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randomly</a:t>
            </a:r>
          </a:p>
        </p:txBody>
      </p:sp>
    </p:spTree>
    <p:extLst>
      <p:ext uri="{BB962C8B-B14F-4D97-AF65-F5344CB8AC3E}">
        <p14:creationId xmlns:p14="http://schemas.microsoft.com/office/powerpoint/2010/main" val="35152249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To some extent </a:t>
            </a:r>
          </a:p>
        </p:txBody>
      </p:sp>
    </p:spTree>
    <p:extLst>
      <p:ext uri="{BB962C8B-B14F-4D97-AF65-F5344CB8AC3E}">
        <p14:creationId xmlns:p14="http://schemas.microsoft.com/office/powerpoint/2010/main" val="427424019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Within limits</a:t>
            </a:r>
          </a:p>
        </p:txBody>
      </p:sp>
    </p:spTree>
    <p:extLst>
      <p:ext uri="{BB962C8B-B14F-4D97-AF65-F5344CB8AC3E}">
        <p14:creationId xmlns:p14="http://schemas.microsoft.com/office/powerpoint/2010/main" val="45967120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Hierarchical </a:t>
            </a:r>
          </a:p>
        </p:txBody>
      </p:sp>
    </p:spTree>
    <p:extLst>
      <p:ext uri="{BB962C8B-B14F-4D97-AF65-F5344CB8AC3E}">
        <p14:creationId xmlns:p14="http://schemas.microsoft.com/office/powerpoint/2010/main" val="77604946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Arranged in order of</a:t>
            </a:r>
          </a:p>
        </p:txBody>
      </p:sp>
    </p:spTree>
    <p:extLst>
      <p:ext uri="{BB962C8B-B14F-4D97-AF65-F5344CB8AC3E}">
        <p14:creationId xmlns:p14="http://schemas.microsoft.com/office/powerpoint/2010/main" val="225829849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(d) 2. (g) 3. (a) 4. (j) 5. (f) 6. (c), 7. (</a:t>
            </a:r>
            <a:r>
              <a:rPr lang="en-US" sz="1600" b="1" dirty="0" err="1"/>
              <a:t>i</a:t>
            </a:r>
            <a:r>
              <a:rPr lang="en-US" sz="1600" b="1" dirty="0"/>
              <a:t>), 8. (e) 9. (h), 10. (b)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Revise </a:t>
            </a:r>
          </a:p>
          <a:p>
            <a:pPr marL="514350" indent="-514350">
              <a:buAutoNum type="arabicPeriod"/>
            </a:pPr>
            <a:r>
              <a:rPr lang="en-US" dirty="0"/>
              <a:t>Integral </a:t>
            </a:r>
          </a:p>
          <a:p>
            <a:pPr marL="514350" indent="-514350">
              <a:buAutoNum type="arabicPeriod"/>
            </a:pPr>
            <a:r>
              <a:rPr lang="en-US" dirty="0"/>
              <a:t>bizarre</a:t>
            </a:r>
          </a:p>
          <a:p>
            <a:pPr marL="514350" indent="-514350">
              <a:buAutoNum type="arabicPeriod"/>
            </a:pPr>
            <a:r>
              <a:rPr lang="en-US" dirty="0"/>
              <a:t>Autonomy </a:t>
            </a:r>
          </a:p>
          <a:p>
            <a:pPr marL="514350" indent="-514350">
              <a:buAutoNum type="arabicPeriod"/>
            </a:pPr>
            <a:r>
              <a:rPr lang="en-US" dirty="0"/>
              <a:t>Precisely </a:t>
            </a:r>
          </a:p>
          <a:p>
            <a:pPr marL="514350" indent="-514350">
              <a:buAutoNum type="arabicPeriod"/>
            </a:pPr>
            <a:r>
              <a:rPr lang="en-US" dirty="0"/>
              <a:t>Obscure </a:t>
            </a:r>
          </a:p>
          <a:p>
            <a:pPr marL="514350" indent="-514350">
              <a:buAutoNum type="arabicPeriod"/>
            </a:pPr>
            <a:r>
              <a:rPr lang="en-US" dirty="0"/>
              <a:t>Luxuriant </a:t>
            </a:r>
          </a:p>
          <a:p>
            <a:pPr marL="514350" indent="-514350">
              <a:buAutoNum type="arabicPeriod"/>
            </a:pPr>
            <a:r>
              <a:rPr lang="en-US" dirty="0"/>
              <a:t>Inspire </a:t>
            </a:r>
          </a:p>
          <a:p>
            <a:pPr marL="514350" indent="-514350">
              <a:buAutoNum type="arabicPeriod"/>
            </a:pPr>
            <a:r>
              <a:rPr lang="en-US" dirty="0"/>
              <a:t>Deficient </a:t>
            </a:r>
          </a:p>
          <a:p>
            <a:pPr marL="514350" indent="-514350">
              <a:buAutoNum type="arabicPeriod"/>
            </a:pPr>
            <a:r>
              <a:rPr lang="en-US" dirty="0"/>
              <a:t>Tend 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Strange, odd, erratic </a:t>
            </a:r>
          </a:p>
          <a:p>
            <a:pPr marL="514350" indent="-514350">
              <a:buAutoNum type="alphaLcPeriod"/>
            </a:pPr>
            <a:r>
              <a:rPr lang="en-US" dirty="0"/>
              <a:t>Take care of, look after, care for </a:t>
            </a:r>
          </a:p>
          <a:p>
            <a:pPr marL="514350" indent="-514350">
              <a:buAutoNum type="alphaLcPeriod"/>
            </a:pPr>
            <a:r>
              <a:rPr lang="en-US" dirty="0"/>
              <a:t>Unclear, uncertain, hidden</a:t>
            </a:r>
          </a:p>
          <a:p>
            <a:pPr marL="514350" indent="-514350">
              <a:buAutoNum type="alphaLcPeriod"/>
            </a:pPr>
            <a:r>
              <a:rPr lang="en-US" dirty="0"/>
              <a:t>Change, modify, alter </a:t>
            </a:r>
          </a:p>
          <a:p>
            <a:pPr marL="514350" indent="-514350">
              <a:buAutoNum type="alphaLcPeriod"/>
            </a:pPr>
            <a:r>
              <a:rPr lang="en-US" dirty="0"/>
              <a:t>Motivate, fire the imagination of  </a:t>
            </a:r>
          </a:p>
          <a:p>
            <a:pPr marL="514350" indent="-514350">
              <a:buAutoNum type="alphaLcPeriod"/>
            </a:pPr>
            <a:r>
              <a:rPr lang="en-US" dirty="0"/>
              <a:t>Exactly, accurately, correctly </a:t>
            </a:r>
          </a:p>
          <a:p>
            <a:pPr marL="514350" indent="-514350">
              <a:buAutoNum type="alphaLcPeriod"/>
            </a:pPr>
            <a:r>
              <a:rPr lang="en-US" dirty="0"/>
              <a:t>Essential, crucial, indispensable </a:t>
            </a:r>
          </a:p>
          <a:p>
            <a:pPr marL="514350" indent="-514350">
              <a:buAutoNum type="alphaLcPeriod"/>
            </a:pPr>
            <a:r>
              <a:rPr lang="en-US" dirty="0"/>
              <a:t>Not enough, insufficient, inadequate </a:t>
            </a:r>
          </a:p>
          <a:p>
            <a:pPr marL="514350" indent="-514350">
              <a:buAutoNum type="alphaLcPeriod"/>
            </a:pPr>
            <a:r>
              <a:rPr lang="en-US" dirty="0"/>
              <a:t>Rich, abundant, exuberant </a:t>
            </a:r>
          </a:p>
          <a:p>
            <a:pPr marL="514350" indent="-514350">
              <a:buAutoNum type="alphaLcPeriod"/>
            </a:pPr>
            <a:r>
              <a:rPr lang="en-US" dirty="0"/>
              <a:t>Self-rule, independence 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1794</TotalTime>
  <Words>556</Words>
  <Application>Microsoft Office PowerPoint</Application>
  <PresentationFormat>Widescreen</PresentationFormat>
  <Paragraphs>193</Paragraphs>
  <Slides>115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115</vt:i4>
      </vt:variant>
    </vt:vector>
  </HeadingPairs>
  <TitlesOfParts>
    <vt:vector size="119" baseType="lpstr">
      <vt:lpstr>Arial</vt:lpstr>
      <vt:lpstr>Calibri</vt:lpstr>
      <vt:lpstr>Calibri Light</vt:lpstr>
      <vt:lpstr>Office Theme</vt:lpstr>
      <vt:lpstr>forage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(d) 2. (g) 3. (a) 4. (j) 5. (f) 6. (c), 7. (i), 8. (e) 9. (h), 10. (b)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51</cp:revision>
  <dcterms:created xsi:type="dcterms:W3CDTF">2020-03-16T15:09:24Z</dcterms:created>
  <dcterms:modified xsi:type="dcterms:W3CDTF">2020-04-10T07:51:26Z</dcterms:modified>
</cp:coreProperties>
</file>