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2" r:id="rId1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initiative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Enterprise, ambition, drive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Provided that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If, once, on the condition that, supposing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phenomenal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Extraordinary, remarkable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likewise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Similarly, in the same way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tangible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Material, physical, concrete, substantial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absurd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Ridiculous, preposterous, ludicrous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inclement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Unfavorable, harsh, severe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overly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Excessively, inordinately, unduly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consume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Expend, use up, completely use, exhaust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overall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General, total, comprehensive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promote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Encourage, advance, further, forward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proliferation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Increase, growth,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copious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Plentiful, abundant, ample, bountiful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negligible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Insignificant, slight, minor, trivial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notably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Particularly, especially, in particular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inhibit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Hinder, restrict, limit, restrain, ban, prohibit, forbid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worshipper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People participating in religious service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pool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Combine, put together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At the urging of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At the recommendation of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Ornamental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Decorative, beautifying, embellishing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regime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Government, administration, authorities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acclaim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Praise, compliment, applaud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comprehensible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Understandable, apprehensible, knowable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disparity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Inequality, imbalance, disproportion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Daring, brave, courageous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noteworthy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Important, notable, significant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spectacular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Magnificent, splendid, impressive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Extracted from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Taken out of, drawn out of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tantalize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tempt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allied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Related, linked, connected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authoritative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Official, authorized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moral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Lesson, message, teaching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Compatible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Consistent, congruous, consonant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buildup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Accumulation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stress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Emphasize, highlight, underline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respective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Particular, individual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Peculiarity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Feature, characteristic, quality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Rely upon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Depend upon, resort to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rapid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Fast, quick, speedy, swift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saturate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Soak, drench, wet thoroughly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constitution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Form, structure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efface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Wipe out, erase, expunge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manageable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Controllable, affordable, easy to handle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approach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Come close, move toward, come toward, near, reach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routinely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Commonly, regularly, habitually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Adapt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Adjust, acclimate, conform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Implication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Consequence, result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Unambiguous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Clear, distinct, definite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Rigor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Harshness, strictness, rigidness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Contentious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Disputed, controversial, argumentative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Competent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Adept, skilled, capable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Incredible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Unbelievable, inconceivable, unimaginable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string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Series, chain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decompose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Decay, rot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Lateral 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Side 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(c) 2. (</a:t>
            </a:r>
            <a:r>
              <a:rPr lang="en-US" sz="1600" b="1" dirty="0" err="1"/>
              <a:t>i</a:t>
            </a:r>
            <a:r>
              <a:rPr lang="en-US" sz="1600" b="1" dirty="0"/>
              <a:t>) 3. (b) 4. (g) 5. (f) 6. (a), 7. (h), 8. (e) 9. (j), 10. </a:t>
            </a:r>
            <a:r>
              <a:rPr lang="en-US" sz="1600" b="1"/>
              <a:t>(d)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regime</a:t>
            </a:r>
          </a:p>
          <a:p>
            <a:pPr marL="514350" indent="-514350">
              <a:buAutoNum type="arabicPeriod"/>
            </a:pPr>
            <a:r>
              <a:rPr lang="en-US" dirty="0"/>
              <a:t>Tangible </a:t>
            </a:r>
          </a:p>
          <a:p>
            <a:pPr marL="514350" indent="-514350">
              <a:buAutoNum type="arabicPeriod"/>
            </a:pPr>
            <a:r>
              <a:rPr lang="en-US" dirty="0"/>
              <a:t>Ornamental </a:t>
            </a:r>
          </a:p>
          <a:p>
            <a:pPr marL="514350" indent="-514350">
              <a:buAutoNum type="arabicPeriod"/>
            </a:pPr>
            <a:r>
              <a:rPr lang="en-US" dirty="0"/>
              <a:t>Comprehensible </a:t>
            </a:r>
          </a:p>
          <a:p>
            <a:pPr marL="514350" indent="-514350">
              <a:buAutoNum type="arabicPeriod"/>
            </a:pPr>
            <a:r>
              <a:rPr lang="en-US" dirty="0"/>
              <a:t>Phenomenal </a:t>
            </a:r>
          </a:p>
          <a:p>
            <a:pPr marL="514350" indent="-514350">
              <a:buAutoNum type="arabicPeriod"/>
            </a:pPr>
            <a:r>
              <a:rPr lang="en-US" dirty="0"/>
              <a:t>Promote </a:t>
            </a:r>
          </a:p>
          <a:p>
            <a:pPr marL="514350" indent="-514350">
              <a:buAutoNum type="arabicPeriod"/>
            </a:pPr>
            <a:r>
              <a:rPr lang="en-US" dirty="0"/>
              <a:t>Negligible </a:t>
            </a:r>
          </a:p>
          <a:p>
            <a:pPr marL="514350" indent="-514350">
              <a:buAutoNum type="arabicPeriod"/>
            </a:pPr>
            <a:r>
              <a:rPr lang="en-US" dirty="0"/>
              <a:t>Constitution </a:t>
            </a:r>
          </a:p>
          <a:p>
            <a:pPr marL="514350" indent="-514350">
              <a:buAutoNum type="arabicPeriod"/>
            </a:pPr>
            <a:r>
              <a:rPr lang="en-US" dirty="0"/>
              <a:t>Adapt </a:t>
            </a:r>
          </a:p>
          <a:p>
            <a:pPr marL="514350" indent="-514350">
              <a:buAutoNum type="arabicPeriod"/>
            </a:pPr>
            <a:r>
              <a:rPr lang="en-US" dirty="0"/>
              <a:t>Bold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Encourage, advance, further </a:t>
            </a:r>
          </a:p>
          <a:p>
            <a:pPr marL="514350" indent="-514350">
              <a:buAutoNum type="alphaLcPeriod"/>
            </a:pPr>
            <a:r>
              <a:rPr lang="en-US" dirty="0"/>
              <a:t>Decorative, beautifying, embellishing </a:t>
            </a:r>
          </a:p>
          <a:p>
            <a:pPr marL="514350" indent="-514350">
              <a:buAutoNum type="alphaLcPeriod"/>
            </a:pPr>
            <a:r>
              <a:rPr lang="en-US" dirty="0"/>
              <a:t>Government, administration, authorities </a:t>
            </a:r>
          </a:p>
          <a:p>
            <a:pPr marL="514350" indent="-514350">
              <a:buAutoNum type="alphaLcPeriod"/>
            </a:pPr>
            <a:r>
              <a:rPr lang="en-US" dirty="0"/>
              <a:t>Daring, brave, courageous </a:t>
            </a:r>
          </a:p>
          <a:p>
            <a:pPr marL="514350" indent="-514350">
              <a:buAutoNum type="alphaLcPeriod"/>
            </a:pPr>
            <a:r>
              <a:rPr lang="en-US" dirty="0"/>
              <a:t>Form, structure </a:t>
            </a:r>
          </a:p>
          <a:p>
            <a:pPr marL="514350" indent="-514350">
              <a:buAutoNum type="alphaLcPeriod"/>
            </a:pPr>
            <a:r>
              <a:rPr lang="en-US" dirty="0"/>
              <a:t>Extraordinary, remarkable </a:t>
            </a:r>
          </a:p>
          <a:p>
            <a:pPr marL="514350" indent="-514350">
              <a:buAutoNum type="alphaLcPeriod"/>
            </a:pPr>
            <a:r>
              <a:rPr lang="en-US" dirty="0"/>
              <a:t>Understandable, apprehensible, knowable </a:t>
            </a:r>
          </a:p>
          <a:p>
            <a:pPr marL="514350" indent="-514350">
              <a:buAutoNum type="alphaLcPeriod"/>
            </a:pPr>
            <a:r>
              <a:rPr lang="en-US" dirty="0"/>
              <a:t>Insignificant, slight, minor </a:t>
            </a:r>
          </a:p>
          <a:p>
            <a:pPr marL="514350" indent="-514350">
              <a:buAutoNum type="alphaLcPeriod"/>
            </a:pPr>
            <a:r>
              <a:rPr lang="en-US" dirty="0"/>
              <a:t>Material, physical, concrete </a:t>
            </a:r>
          </a:p>
          <a:p>
            <a:pPr marL="514350" indent="-514350">
              <a:buAutoNum type="alphaLcPeriod"/>
            </a:pPr>
            <a:r>
              <a:rPr lang="en-US" dirty="0"/>
              <a:t>Adjust, acclimate, conform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1776</TotalTime>
  <Words>516</Words>
  <Application>Microsoft Office PowerPoint</Application>
  <PresentationFormat>Widescreen</PresentationFormat>
  <Paragraphs>187</Paragraphs>
  <Slides>111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5" baseType="lpstr">
      <vt:lpstr>Arial</vt:lpstr>
      <vt:lpstr>Calibri</vt:lpstr>
      <vt:lpstr>Calibri Light</vt:lpstr>
      <vt:lpstr>Office Theme</vt:lpstr>
      <vt:lpstr>initiative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(c) 2. (i) 3. (b) 4. (g) 5. (f) 6. (a), 7. (h), 8. (e) 9. (j), 10. (d)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48</cp:revision>
  <dcterms:created xsi:type="dcterms:W3CDTF">2020-03-16T15:09:24Z</dcterms:created>
  <dcterms:modified xsi:type="dcterms:W3CDTF">2020-04-10T07:32:48Z</dcterms:modified>
</cp:coreProperties>
</file>