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prolonged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Lengthy, extended, protracted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relative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comparable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ultimate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Eventual, final, supreme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brittle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Easily broken, breakable, fragile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pioneer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Leader, founder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heritage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Inheritance, legacy; tradition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impetus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Motivation, stimulus, spur, impulse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Threshold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Limit, margin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intensify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Reinforce, strengthen, enhance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orchestrate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Coordinate, organize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hamper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Obstruct, impede, hinder, restrict, prevent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inhospitable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Unfavorable, unfriendly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roughly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Approximately, nearly, about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prevalent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Common, general, widespread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orientation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Perspective, inclination, disposition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converge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 together, meet, move closer, gather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Inflate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Swell, bloat, expand, enlarge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Land, landscape, territory, area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critically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Fundamentally, decisively, crucially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earnest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Seriously, earnestly, solemnly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agile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Nimble, quick, active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standstill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 stop, halt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persuasively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Convincingly, compellingly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miraculous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Amazing, astonishing, marvelous, unbelievable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Intangible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Nonmaterial, impalpable, incorporeal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Secure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Obtain, get, acquire, procure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Subsist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Survive, endure, exist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undoubtedly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Certainly, definitely, without question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Dispose of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Get rid of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archive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Official document, record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regenerate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Renew, revive, revitalize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mode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Method, form, fashion, style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commemorate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Celebrate, memorialize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imprecise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Inexact, inaccurate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Indicate, specify, express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anticipate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Expect, </a:t>
            </a:r>
            <a:r>
              <a:rPr lang="en-US" sz="6600" b="1" dirty="0" err="1">
                <a:solidFill>
                  <a:schemeClr val="bg1"/>
                </a:solidFill>
              </a:rPr>
              <a:t>forsee</a:t>
            </a:r>
            <a:r>
              <a:rPr lang="en-US" sz="6600" b="1" dirty="0">
                <a:solidFill>
                  <a:schemeClr val="bg1"/>
                </a:solidFill>
              </a:rPr>
              <a:t>, predict, forecast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henceforth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From now on, hereafter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transparent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obvious, lucid, limpid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prominence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Importance, greatness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incorporate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Include, combine, integrate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meticulous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Careful, thorough, precise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dismantle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apart, disassemble, break down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lavish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Rich, deluxe, luxurious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dynamic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Active, energetic, vigorous, robust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overlook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Miss, fail to notice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Dormant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Inactive, torpid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exempt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Free, immune, not subject to, excused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 a whole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Generally, overall, all together, by and large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rather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instead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Justify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Support, prove, give a rational basis of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chaotic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Disorganized, disordered, anarchic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commence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Begin, start, originate, initiate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improvised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Unplanned, unprepared, unrehearsed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Stem from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Originate from, derive from, arise from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judiciously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Wisely, sensibly, prudently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tolerate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Accept, allow, permit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(g) 2. (c) 3. (j) 4. (h) 5. (a) 6. (i), 7. (b), 8. (d) 9. (e),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prolonged</a:t>
            </a:r>
          </a:p>
          <a:p>
            <a:pPr marL="514350" indent="-514350">
              <a:buAutoNum type="arabicPeriod"/>
            </a:pPr>
            <a:r>
              <a:rPr lang="en-US" dirty="0"/>
              <a:t>Intensify </a:t>
            </a:r>
          </a:p>
          <a:p>
            <a:pPr marL="514350" indent="-514350">
              <a:buAutoNum type="arabicPeriod"/>
            </a:pPr>
            <a:r>
              <a:rPr lang="en-US" dirty="0"/>
              <a:t>lavish</a:t>
            </a:r>
          </a:p>
          <a:p>
            <a:pPr marL="514350" indent="-514350">
              <a:buAutoNum type="arabicPeriod"/>
            </a:pPr>
            <a:r>
              <a:rPr lang="en-US" dirty="0"/>
              <a:t>terrain</a:t>
            </a:r>
          </a:p>
          <a:p>
            <a:pPr marL="514350" indent="-514350">
              <a:buAutoNum type="arabicPeriod"/>
            </a:pPr>
            <a:r>
              <a:rPr lang="en-US" dirty="0"/>
              <a:t>hamper</a:t>
            </a:r>
          </a:p>
          <a:p>
            <a:pPr marL="514350" indent="-514350">
              <a:buAutoNum type="arabicPeriod"/>
            </a:pPr>
            <a:r>
              <a:rPr lang="en-US" dirty="0"/>
              <a:t>converge</a:t>
            </a:r>
          </a:p>
          <a:p>
            <a:pPr marL="514350" indent="-514350">
              <a:buAutoNum type="arabicPeriod"/>
            </a:pPr>
            <a:r>
              <a:rPr lang="en-US" dirty="0"/>
              <a:t>Standstill </a:t>
            </a:r>
          </a:p>
          <a:p>
            <a:pPr marL="514350" indent="-514350">
              <a:buAutoNum type="arabicPeriod"/>
            </a:pPr>
            <a:r>
              <a:rPr lang="en-US" dirty="0"/>
              <a:t>meticulous</a:t>
            </a:r>
          </a:p>
          <a:p>
            <a:pPr marL="514350" indent="-514350">
              <a:buAutoNum type="arabicPeriod"/>
            </a:pPr>
            <a:r>
              <a:rPr lang="en-US" dirty="0"/>
              <a:t>overlook</a:t>
            </a:r>
          </a:p>
          <a:p>
            <a:pPr marL="514350" indent="-514350">
              <a:buAutoNum type="arabicPeriod"/>
            </a:pPr>
            <a:r>
              <a:rPr lang="en-US" dirty="0"/>
              <a:t>commence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Obstruct, impede, hinder</a:t>
            </a:r>
          </a:p>
          <a:p>
            <a:pPr marL="514350" indent="-514350">
              <a:buAutoNum type="alphaLcPeriod"/>
            </a:pPr>
            <a:r>
              <a:rPr lang="en-US" dirty="0"/>
              <a:t>Begin, start, originate</a:t>
            </a:r>
          </a:p>
          <a:p>
            <a:pPr marL="514350" indent="-514350">
              <a:buAutoNum type="alphaLcPeriod"/>
            </a:pPr>
            <a:r>
              <a:rPr lang="en-US" dirty="0"/>
              <a:t>Miss, fail to notice</a:t>
            </a:r>
          </a:p>
          <a:p>
            <a:pPr marL="514350" indent="-514350">
              <a:buAutoNum type="alphaLcPeriod"/>
            </a:pPr>
            <a:r>
              <a:rPr lang="en-US" dirty="0"/>
              <a:t>Lengthy, extended, protracted </a:t>
            </a:r>
          </a:p>
          <a:p>
            <a:pPr marL="514350" indent="-514350">
              <a:buAutoNum type="alphaLcPeriod"/>
            </a:pPr>
            <a:r>
              <a:rPr lang="en-US" dirty="0"/>
              <a:t>Complete stop, halt </a:t>
            </a:r>
          </a:p>
          <a:p>
            <a:pPr marL="514350" indent="-514350">
              <a:buAutoNum type="alphaLcPeriod"/>
            </a:pPr>
            <a:r>
              <a:rPr lang="en-US" dirty="0"/>
              <a:t>Land, landscape, territory </a:t>
            </a:r>
          </a:p>
          <a:p>
            <a:pPr marL="514350" indent="-514350">
              <a:buAutoNum type="alphaLcPeriod"/>
            </a:pPr>
            <a:r>
              <a:rPr lang="en-US" dirty="0"/>
              <a:t>Reinforce, strengthen, enhance</a:t>
            </a:r>
          </a:p>
          <a:p>
            <a:pPr marL="514350" indent="-514350">
              <a:buAutoNum type="alphaLcPeriod"/>
            </a:pPr>
            <a:r>
              <a:rPr lang="en-US" dirty="0"/>
              <a:t>Rich, deluxe, luxurious </a:t>
            </a:r>
          </a:p>
          <a:p>
            <a:pPr marL="514350" indent="-514350">
              <a:buAutoNum type="alphaLcPeriod"/>
            </a:pPr>
            <a:r>
              <a:rPr lang="en-US" dirty="0"/>
              <a:t>Careful, thorough, precise </a:t>
            </a:r>
          </a:p>
          <a:p>
            <a:pPr marL="514350" indent="-514350">
              <a:buAutoNum type="alphaLcPeriod"/>
            </a:pPr>
            <a:r>
              <a:rPr lang="en-US" dirty="0"/>
              <a:t>Come together, meet, move closer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</TotalTime>
  <Words>531</Words>
  <Application>Microsoft Office PowerPoint</Application>
  <PresentationFormat>Widescreen</PresentationFormat>
  <Paragraphs>190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Arial</vt:lpstr>
      <vt:lpstr>Calibri</vt:lpstr>
      <vt:lpstr>Calibri Light</vt:lpstr>
      <vt:lpstr>Office Theme</vt:lpstr>
      <vt:lpstr>prolonged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(g) 2. (c) 3. (j) 4. (h) 5. (a) 6. (i), 7. (b), 8. (d) 9. (e), 10. (f)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46</cp:revision>
  <dcterms:created xsi:type="dcterms:W3CDTF">2020-03-16T15:09:24Z</dcterms:created>
  <dcterms:modified xsi:type="dcterms:W3CDTF">2020-04-10T07:16:01Z</dcterms:modified>
</cp:coreProperties>
</file>