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72" r:id="rId1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Lethal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Deadly, dangerous, fatal, pernicious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modest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Small, not large, limited, simple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component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Element, constituent, ingredient, part, factor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Use, abuse, misuse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relic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Remains, remnant, vestige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profoundly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Deeply, completely, strongly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deflect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 the direction of, divert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Emphasize, stress, underline, accent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exert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Apply, exercise, employ, put forth, wield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Possible, prospective, latent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Recurring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Repeated, recurrent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meager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Scanty, scarce, very low, deficient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prevail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dominant, dominate, be widespread, be prevalent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exclusively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Solely, only, entirely, totally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consensus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Agreement, consent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Now and then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Occasionally, from time to time, at times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discrete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Separate, distinct, individual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anchor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Hold in place, secure, fasten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improbable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Unlikely, implausible, doubtful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pragmatic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Practical, utilitarian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undisputed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Acknowledged, accepted, recognized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allocation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Distribution, assignment, allotment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inconclusive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Not definitive, indecisive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withstand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Endure, resist, sustain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cornerstone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Foundation, basic element, basis, underpinning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marvelous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Wonderful, astonishing, amazing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Information, indication, evidence, trace, sign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unintentionally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Inadvertently, accidentally, unconsciously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peak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Height, pinnacle, summit, maximum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continual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Constant, incessant, ceaseless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thorough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Complete, exhaustive, intensive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accurate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Precise, correct, exact, true 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mobilize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Put into action, deploy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Given that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Accepting that, considering that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cargo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Shipment, load, freight, burden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solitary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Isolated, secluded, remote, alone, lonely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slightly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 little, somewhat, a bit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deliberately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Intentionally, consciously, on purpose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unthinkable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Inconceivable, unimaginable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coinage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Creation, innovation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obligation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Responsibility, duty, liability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reconcile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Bring together, reunite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severe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Harsh, extreme, rigorous, strict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foremost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Most respected, most important, preeminent, supreme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surge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Increase, rise, wax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hasten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Accelerate, rush, hurry, speed up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tentatively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Without certainty, uncertainly, hesitantly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scorn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Ridicule, disdain, sneer, despise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Throughout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During every part of, during the whole of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pitfall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Difficulty, trouble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Coupled with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Together with, combined with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huge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Enormous, large, massive, mammoth, gigantic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span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Duration, period, length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hollow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Empty, vacant, void, unfilled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Appreciable 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Significant, noticeable, considerable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shield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Protect, defend, safeguard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spearhead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Lead, lead the way, head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methodically</a:t>
            </a:r>
          </a:p>
        </p:txBody>
      </p:sp>
    </p:spTree>
    <p:extLst>
      <p:ext uri="{BB962C8B-B14F-4D97-AF65-F5344CB8AC3E}">
        <p14:creationId xmlns:p14="http://schemas.microsoft.com/office/powerpoint/2010/main" val="403698013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/>
              <a:t>usu</a:t>
            </a:r>
            <a:endParaRPr lang="en-US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systematically</a:t>
            </a:r>
          </a:p>
        </p:txBody>
      </p:sp>
    </p:spTree>
    <p:extLst>
      <p:ext uri="{BB962C8B-B14F-4D97-AF65-F5344CB8AC3E}">
        <p14:creationId xmlns:p14="http://schemas.microsoft.com/office/powerpoint/2010/main" val="9388708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(b) 2. (g) 3. (j) 4. (e) 5. (h) 6. (i), 7. (a), 8. (d) 9. (c), 10. (f)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component</a:t>
            </a:r>
          </a:p>
          <a:p>
            <a:pPr marL="514350" indent="-514350">
              <a:buAutoNum type="arabicPeriod"/>
            </a:pPr>
            <a:r>
              <a:rPr lang="en-US" dirty="0"/>
              <a:t>exploitation</a:t>
            </a:r>
          </a:p>
          <a:p>
            <a:pPr marL="514350" indent="-514350">
              <a:buAutoNum type="arabicPeriod"/>
            </a:pPr>
            <a:r>
              <a:rPr lang="en-US" dirty="0"/>
              <a:t>modest</a:t>
            </a:r>
          </a:p>
          <a:p>
            <a:pPr marL="514350" indent="-514350">
              <a:buAutoNum type="arabicPeriod"/>
            </a:pPr>
            <a:r>
              <a:rPr lang="en-US" dirty="0"/>
              <a:t>obligation</a:t>
            </a:r>
          </a:p>
          <a:p>
            <a:pPr marL="514350" indent="-514350">
              <a:buAutoNum type="arabicPeriod"/>
            </a:pPr>
            <a:r>
              <a:rPr lang="en-US" dirty="0"/>
              <a:t>clue</a:t>
            </a:r>
          </a:p>
          <a:p>
            <a:pPr marL="514350" indent="-514350">
              <a:buAutoNum type="arabicPeriod"/>
            </a:pPr>
            <a:r>
              <a:rPr lang="en-US" dirty="0"/>
              <a:t>consensus</a:t>
            </a:r>
          </a:p>
          <a:p>
            <a:pPr marL="514350" indent="-514350">
              <a:buAutoNum type="arabicPeriod"/>
            </a:pPr>
            <a:r>
              <a:rPr lang="en-US" dirty="0"/>
              <a:t>undisputed</a:t>
            </a:r>
          </a:p>
          <a:p>
            <a:pPr marL="514350" indent="-514350">
              <a:buAutoNum type="arabicPeriod"/>
            </a:pPr>
            <a:r>
              <a:rPr lang="en-US" dirty="0"/>
              <a:t>peak </a:t>
            </a:r>
          </a:p>
          <a:p>
            <a:pPr marL="514350" indent="-514350">
              <a:buAutoNum type="arabicPeriod"/>
            </a:pPr>
            <a:r>
              <a:rPr lang="en-US" dirty="0"/>
              <a:t>cargo</a:t>
            </a:r>
          </a:p>
          <a:p>
            <a:pPr marL="514350" indent="-514350">
              <a:buAutoNum type="arabicPeriod"/>
            </a:pPr>
            <a:r>
              <a:rPr lang="en-US" dirty="0"/>
              <a:t>continual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Acknowledged, accepted, recognized</a:t>
            </a:r>
          </a:p>
          <a:p>
            <a:pPr marL="514350" indent="-514350">
              <a:buAutoNum type="alphaLcPeriod"/>
            </a:pPr>
            <a:r>
              <a:rPr lang="en-US" dirty="0"/>
              <a:t>Element, constituent, ingredient </a:t>
            </a:r>
          </a:p>
          <a:p>
            <a:pPr marL="514350" indent="-514350">
              <a:buAutoNum type="alphaLcPeriod"/>
            </a:pPr>
            <a:r>
              <a:rPr lang="en-US" dirty="0"/>
              <a:t>Shipment, load, freight</a:t>
            </a:r>
          </a:p>
          <a:p>
            <a:pPr marL="514350" indent="-514350">
              <a:buAutoNum type="alphaLcPeriod"/>
            </a:pPr>
            <a:r>
              <a:rPr lang="en-US" dirty="0"/>
              <a:t>Height, pinnacle, summit</a:t>
            </a:r>
          </a:p>
          <a:p>
            <a:pPr marL="514350" indent="-514350">
              <a:buAutoNum type="alphaLcPeriod"/>
            </a:pPr>
            <a:r>
              <a:rPr lang="en-US" dirty="0"/>
              <a:t>Responsibility, duty, liability </a:t>
            </a:r>
          </a:p>
          <a:p>
            <a:pPr marL="514350" indent="-514350">
              <a:buAutoNum type="alphaLcPeriod"/>
            </a:pPr>
            <a:r>
              <a:rPr lang="en-US" dirty="0"/>
              <a:t>Constant, incessant, ceaseless</a:t>
            </a:r>
          </a:p>
          <a:p>
            <a:pPr marL="514350" indent="-514350">
              <a:buAutoNum type="alphaLcPeriod"/>
            </a:pPr>
            <a:r>
              <a:rPr lang="en-US" dirty="0"/>
              <a:t>Use, abuse, misuse</a:t>
            </a:r>
          </a:p>
          <a:p>
            <a:pPr marL="514350" indent="-514350">
              <a:buAutoNum type="alphaLcPeriod"/>
            </a:pPr>
            <a:r>
              <a:rPr lang="en-US" dirty="0"/>
              <a:t>Information, indication, evidence</a:t>
            </a:r>
          </a:p>
          <a:p>
            <a:pPr marL="514350" indent="-514350">
              <a:buAutoNum type="alphaLcPeriod"/>
            </a:pPr>
            <a:r>
              <a:rPr lang="en-US" dirty="0"/>
              <a:t>Agreement, consent</a:t>
            </a:r>
          </a:p>
          <a:p>
            <a:pPr marL="514350" indent="-514350">
              <a:buAutoNum type="alphaLcPeriod"/>
            </a:pPr>
            <a:r>
              <a:rPr lang="en-US" dirty="0"/>
              <a:t>Small, not large, limited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1648</TotalTime>
  <Words>583</Words>
  <Application>Microsoft Office PowerPoint</Application>
  <PresentationFormat>Widescreen</PresentationFormat>
  <Paragraphs>196</Paragraphs>
  <Slides>117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21" baseType="lpstr">
      <vt:lpstr>Arial</vt:lpstr>
      <vt:lpstr>Calibri</vt:lpstr>
      <vt:lpstr>Calibri Light</vt:lpstr>
      <vt:lpstr>Office Theme</vt:lpstr>
      <vt:lpstr>Lethal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(b) 2. (g) 3. (j) 4. (e) 5. (h) 6. (i), 7. (a), 8. (d) 9. (c), 10. (f)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38</cp:revision>
  <dcterms:created xsi:type="dcterms:W3CDTF">2020-03-16T15:09:24Z</dcterms:created>
  <dcterms:modified xsi:type="dcterms:W3CDTF">2020-04-10T05:24:55Z</dcterms:modified>
</cp:coreProperties>
</file>