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73" r:id="rId110"/>
    <p:sldId id="374" r:id="rId111"/>
    <p:sldId id="375" r:id="rId112"/>
    <p:sldId id="376" r:id="rId113"/>
    <p:sldId id="377" r:id="rId114"/>
    <p:sldId id="378" r:id="rId115"/>
    <p:sldId id="379" r:id="rId116"/>
    <p:sldId id="380" r:id="rId117"/>
    <p:sldId id="372" r:id="rId1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85" autoAdjust="0"/>
    <p:restoredTop sz="94660"/>
  </p:normalViewPr>
  <p:slideViewPr>
    <p:cSldViewPr snapToGrid="0">
      <p:cViewPr varScale="1">
        <p:scale>
          <a:sx n="81" d="100"/>
          <a:sy n="81" d="100"/>
        </p:scale>
        <p:origin x="58" y="2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presProps" Target="presProps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611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570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415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613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865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5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86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743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427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47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306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8295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0E0E3-7E3D-423E-88B1-A0F044585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4479"/>
            <a:ext cx="9144000" cy="2387600"/>
          </a:xfrm>
        </p:spPr>
        <p:txBody>
          <a:bodyPr>
            <a:normAutofit/>
          </a:bodyPr>
          <a:lstStyle/>
          <a:p>
            <a:r>
              <a:rPr lang="en-US" sz="8800" b="1" dirty="0"/>
              <a:t>Merely 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318424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DFD3C-AA07-4A83-9FDE-2E5E04B05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uN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750C480-54C3-4F5E-989F-39167B2E94E2}"/>
              </a:ext>
            </a:extLst>
          </p:cNvPr>
          <p:cNvSpPr txBox="1">
            <a:spLocks/>
          </p:cNvSpPr>
          <p:nvPr/>
        </p:nvSpPr>
        <p:spPr>
          <a:xfrm>
            <a:off x="1524000" y="15844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Indecisive </a:t>
            </a:r>
            <a:endParaRPr lang="en-US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681ABC5-0F5B-4881-9D74-2565DF966F8E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Simply, only, no more than, just, purely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58904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Decimate </a:t>
            </a:r>
          </a:p>
        </p:txBody>
      </p:sp>
    </p:spTree>
    <p:extLst>
      <p:ext uri="{BB962C8B-B14F-4D97-AF65-F5344CB8AC3E}">
        <p14:creationId xmlns:p14="http://schemas.microsoft.com/office/powerpoint/2010/main" val="3606649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Destroy, eliminate, wipe out, demolish, devastate </a:t>
            </a:r>
            <a:endParaRPr lang="en-US" sz="66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F16A1E-5CA8-4DBA-B0AE-49E2A8BEFF1E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5999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incentive</a:t>
            </a:r>
          </a:p>
        </p:txBody>
      </p:sp>
    </p:spTree>
    <p:extLst>
      <p:ext uri="{BB962C8B-B14F-4D97-AF65-F5344CB8AC3E}">
        <p14:creationId xmlns:p14="http://schemas.microsoft.com/office/powerpoint/2010/main" val="2898788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8687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Motivation, motive, encouragement, inducement </a:t>
            </a:r>
            <a:endParaRPr lang="en-US" sz="6600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230A97-F0FB-40B4-9B0C-465B84098432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73262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>
                <a:solidFill>
                  <a:schemeClr val="bg1"/>
                </a:solidFill>
              </a:rPr>
              <a:t>nable</a:t>
            </a:r>
            <a:r>
              <a:rPr lang="en-US" b="1" dirty="0">
                <a:solidFill>
                  <a:schemeClr val="bg1"/>
                </a:solidFill>
              </a:rPr>
              <a:t> to decide </a:t>
            </a:r>
            <a:endParaRPr lang="en-US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AF3D74A-786E-4E48-93AD-07402AC3506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retrieve</a:t>
            </a:r>
          </a:p>
        </p:txBody>
      </p:sp>
    </p:spTree>
    <p:extLst>
      <p:ext uri="{BB962C8B-B14F-4D97-AF65-F5344CB8AC3E}">
        <p14:creationId xmlns:p14="http://schemas.microsoft.com/office/powerpoint/2010/main" val="62552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B3E799C-4F67-4A70-B3DE-4B99EC5ACD70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Bring back, get back, recover, obtain, regain </a:t>
            </a:r>
            <a:endParaRPr lang="en-US" sz="66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20F5BE-51D7-49BC-AF84-085B623AB78E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4667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7C38D92-E87C-42D8-A4B1-484FD6AFBFD3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compress</a:t>
            </a:r>
          </a:p>
        </p:txBody>
      </p:sp>
    </p:spTree>
    <p:extLst>
      <p:ext uri="{BB962C8B-B14F-4D97-AF65-F5344CB8AC3E}">
        <p14:creationId xmlns:p14="http://schemas.microsoft.com/office/powerpoint/2010/main" val="540490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6CA2FF6-9B98-4F12-810E-9FB1A5931B6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Condense, compact, contract, crush 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64095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8CF3C47-4F0B-4D7D-BDD8-D86D34E5C27F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designate</a:t>
            </a:r>
          </a:p>
        </p:txBody>
      </p:sp>
    </p:spTree>
    <p:extLst>
      <p:ext uri="{BB962C8B-B14F-4D97-AF65-F5344CB8AC3E}">
        <p14:creationId xmlns:p14="http://schemas.microsoft.com/office/powerpoint/2010/main" val="3554394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Indicate, identify, specify, define</a:t>
            </a:r>
          </a:p>
        </p:txBody>
      </p:sp>
    </p:spTree>
    <p:extLst>
      <p:ext uri="{BB962C8B-B14F-4D97-AF65-F5344CB8AC3E}">
        <p14:creationId xmlns:p14="http://schemas.microsoft.com/office/powerpoint/2010/main" val="620150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EDD76B0-6005-4753-B2AE-8A0889269E41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dissemination</a:t>
            </a:r>
          </a:p>
        </p:txBody>
      </p:sp>
    </p:spTree>
    <p:extLst>
      <p:ext uri="{BB962C8B-B14F-4D97-AF65-F5344CB8AC3E}">
        <p14:creationId xmlns:p14="http://schemas.microsoft.com/office/powerpoint/2010/main" val="3731611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E699918-518B-47FC-83CB-F9269AFFA1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Spread, distribution, diffusion</a:t>
            </a:r>
          </a:p>
        </p:txBody>
      </p:sp>
    </p:spTree>
    <p:extLst>
      <p:ext uri="{BB962C8B-B14F-4D97-AF65-F5344CB8AC3E}">
        <p14:creationId xmlns:p14="http://schemas.microsoft.com/office/powerpoint/2010/main" val="4094504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F564EDD-BF26-45CB-BCBC-7B92E8216C2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marked</a:t>
            </a:r>
          </a:p>
        </p:txBody>
      </p:sp>
    </p:spTree>
    <p:extLst>
      <p:ext uri="{BB962C8B-B14F-4D97-AF65-F5344CB8AC3E}">
        <p14:creationId xmlns:p14="http://schemas.microsoft.com/office/powerpoint/2010/main" val="477869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9F3ECBB-331E-4690-9407-07F98E0C9DE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Noticeable, considerable, prominent, discernible </a:t>
            </a:r>
          </a:p>
        </p:txBody>
      </p:sp>
    </p:spTree>
    <p:extLst>
      <p:ext uri="{BB962C8B-B14F-4D97-AF65-F5344CB8AC3E}">
        <p14:creationId xmlns:p14="http://schemas.microsoft.com/office/powerpoint/2010/main" val="352398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32C6877-B3B2-4D83-A0C6-DAD3A5E3125C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hypothetical</a:t>
            </a:r>
          </a:p>
        </p:txBody>
      </p:sp>
    </p:spTree>
    <p:extLst>
      <p:ext uri="{BB962C8B-B14F-4D97-AF65-F5344CB8AC3E}">
        <p14:creationId xmlns:p14="http://schemas.microsoft.com/office/powerpoint/2010/main" val="1739211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18E867E-1958-4944-80E3-2F51B874FE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Supposed, imaginary</a:t>
            </a:r>
          </a:p>
        </p:txBody>
      </p:sp>
    </p:spTree>
    <p:extLst>
      <p:ext uri="{BB962C8B-B14F-4D97-AF65-F5344CB8AC3E}">
        <p14:creationId xmlns:p14="http://schemas.microsoft.com/office/powerpoint/2010/main" val="2009851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flow</a:t>
            </a:r>
          </a:p>
        </p:txBody>
      </p:sp>
    </p:spTree>
    <p:extLst>
      <p:ext uri="{BB962C8B-B14F-4D97-AF65-F5344CB8AC3E}">
        <p14:creationId xmlns:p14="http://schemas.microsoft.com/office/powerpoint/2010/main" val="2489263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Stream, current, movement, motion</a:t>
            </a:r>
          </a:p>
        </p:txBody>
      </p:sp>
    </p:spTree>
    <p:extLst>
      <p:ext uri="{BB962C8B-B14F-4D97-AF65-F5344CB8AC3E}">
        <p14:creationId xmlns:p14="http://schemas.microsoft.com/office/powerpoint/2010/main" val="3413387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precise</a:t>
            </a:r>
          </a:p>
        </p:txBody>
      </p:sp>
    </p:spTree>
    <p:extLst>
      <p:ext uri="{BB962C8B-B14F-4D97-AF65-F5344CB8AC3E}">
        <p14:creationId xmlns:p14="http://schemas.microsoft.com/office/powerpoint/2010/main" val="2161060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Exact, accurate, definite</a:t>
            </a:r>
          </a:p>
        </p:txBody>
      </p:sp>
    </p:spTree>
    <p:extLst>
      <p:ext uri="{BB962C8B-B14F-4D97-AF65-F5344CB8AC3E}">
        <p14:creationId xmlns:p14="http://schemas.microsoft.com/office/powerpoint/2010/main" val="2303504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stipulate</a:t>
            </a:r>
          </a:p>
        </p:txBody>
      </p:sp>
    </p:spTree>
    <p:extLst>
      <p:ext uri="{BB962C8B-B14F-4D97-AF65-F5344CB8AC3E}">
        <p14:creationId xmlns:p14="http://schemas.microsoft.com/office/powerpoint/2010/main" val="3264136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Require, demand, call for</a:t>
            </a:r>
          </a:p>
        </p:txBody>
      </p:sp>
    </p:spTree>
    <p:extLst>
      <p:ext uri="{BB962C8B-B14F-4D97-AF65-F5344CB8AC3E}">
        <p14:creationId xmlns:p14="http://schemas.microsoft.com/office/powerpoint/2010/main" val="2663825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perspective</a:t>
            </a:r>
          </a:p>
        </p:txBody>
      </p:sp>
    </p:spTree>
    <p:extLst>
      <p:ext uri="{BB962C8B-B14F-4D97-AF65-F5344CB8AC3E}">
        <p14:creationId xmlns:p14="http://schemas.microsoft.com/office/powerpoint/2010/main" val="2791647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Point of view, viewpoint, orientation</a:t>
            </a:r>
          </a:p>
        </p:txBody>
      </p:sp>
    </p:spTree>
    <p:extLst>
      <p:ext uri="{BB962C8B-B14F-4D97-AF65-F5344CB8AC3E}">
        <p14:creationId xmlns:p14="http://schemas.microsoft.com/office/powerpoint/2010/main" val="2335954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enhance</a:t>
            </a:r>
          </a:p>
        </p:txBody>
      </p:sp>
    </p:spTree>
    <p:extLst>
      <p:ext uri="{BB962C8B-B14F-4D97-AF65-F5344CB8AC3E}">
        <p14:creationId xmlns:p14="http://schemas.microsoft.com/office/powerpoint/2010/main" val="1259815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Improve, enrich, intensify</a:t>
            </a:r>
          </a:p>
        </p:txBody>
      </p:sp>
    </p:spTree>
    <p:extLst>
      <p:ext uri="{BB962C8B-B14F-4D97-AF65-F5344CB8AC3E}">
        <p14:creationId xmlns:p14="http://schemas.microsoft.com/office/powerpoint/2010/main" val="4300555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fundamental</a:t>
            </a:r>
          </a:p>
        </p:txBody>
      </p:sp>
    </p:spTree>
    <p:extLst>
      <p:ext uri="{BB962C8B-B14F-4D97-AF65-F5344CB8AC3E}">
        <p14:creationId xmlns:p14="http://schemas.microsoft.com/office/powerpoint/2010/main" val="9274999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Essential, basic, primary, elementary </a:t>
            </a:r>
          </a:p>
        </p:txBody>
      </p:sp>
    </p:spTree>
    <p:extLst>
      <p:ext uri="{BB962C8B-B14F-4D97-AF65-F5344CB8AC3E}">
        <p14:creationId xmlns:p14="http://schemas.microsoft.com/office/powerpoint/2010/main" val="1510540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evident</a:t>
            </a:r>
          </a:p>
        </p:txBody>
      </p:sp>
    </p:spTree>
    <p:extLst>
      <p:ext uri="{BB962C8B-B14F-4D97-AF65-F5344CB8AC3E}">
        <p14:creationId xmlns:p14="http://schemas.microsoft.com/office/powerpoint/2010/main" val="31819064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Clear, apparent, obvious, manifest</a:t>
            </a:r>
          </a:p>
        </p:txBody>
      </p:sp>
    </p:spTree>
    <p:extLst>
      <p:ext uri="{BB962C8B-B14F-4D97-AF65-F5344CB8AC3E}">
        <p14:creationId xmlns:p14="http://schemas.microsoft.com/office/powerpoint/2010/main" val="788801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shift</a:t>
            </a:r>
          </a:p>
        </p:txBody>
      </p:sp>
    </p:spTree>
    <p:extLst>
      <p:ext uri="{BB962C8B-B14F-4D97-AF65-F5344CB8AC3E}">
        <p14:creationId xmlns:p14="http://schemas.microsoft.com/office/powerpoint/2010/main" val="37481465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Move, transfer, change, switch</a:t>
            </a:r>
          </a:p>
        </p:txBody>
      </p:sp>
    </p:spTree>
    <p:extLst>
      <p:ext uri="{BB962C8B-B14F-4D97-AF65-F5344CB8AC3E}">
        <p14:creationId xmlns:p14="http://schemas.microsoft.com/office/powerpoint/2010/main" val="8361646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Unique among</a:t>
            </a:r>
          </a:p>
        </p:txBody>
      </p:sp>
    </p:spTree>
    <p:extLst>
      <p:ext uri="{BB962C8B-B14F-4D97-AF65-F5344CB8AC3E}">
        <p14:creationId xmlns:p14="http://schemas.microsoft.com/office/powerpoint/2010/main" val="15601242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Different from other</a:t>
            </a:r>
          </a:p>
        </p:txBody>
      </p:sp>
    </p:spTree>
    <p:extLst>
      <p:ext uri="{BB962C8B-B14F-4D97-AF65-F5344CB8AC3E}">
        <p14:creationId xmlns:p14="http://schemas.microsoft.com/office/powerpoint/2010/main" val="23604936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Full-fledged</a:t>
            </a:r>
          </a:p>
        </p:txBody>
      </p:sp>
    </p:spTree>
    <p:extLst>
      <p:ext uri="{BB962C8B-B14F-4D97-AF65-F5344CB8AC3E}">
        <p14:creationId xmlns:p14="http://schemas.microsoft.com/office/powerpoint/2010/main" val="34136763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Well-developed, full-blown</a:t>
            </a:r>
          </a:p>
        </p:txBody>
      </p:sp>
    </p:spTree>
    <p:extLst>
      <p:ext uri="{BB962C8B-B14F-4D97-AF65-F5344CB8AC3E}">
        <p14:creationId xmlns:p14="http://schemas.microsoft.com/office/powerpoint/2010/main" val="22671598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laborious</a:t>
            </a:r>
          </a:p>
        </p:txBody>
      </p:sp>
    </p:spTree>
    <p:extLst>
      <p:ext uri="{BB962C8B-B14F-4D97-AF65-F5344CB8AC3E}">
        <p14:creationId xmlns:p14="http://schemas.microsoft.com/office/powerpoint/2010/main" val="2395753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Difficult, strenuous</a:t>
            </a:r>
          </a:p>
        </p:txBody>
      </p:sp>
    </p:spTree>
    <p:extLst>
      <p:ext uri="{BB962C8B-B14F-4D97-AF65-F5344CB8AC3E}">
        <p14:creationId xmlns:p14="http://schemas.microsoft.com/office/powerpoint/2010/main" val="30100820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emit</a:t>
            </a:r>
          </a:p>
        </p:txBody>
      </p:sp>
    </p:spTree>
    <p:extLst>
      <p:ext uri="{BB962C8B-B14F-4D97-AF65-F5344CB8AC3E}">
        <p14:creationId xmlns:p14="http://schemas.microsoft.com/office/powerpoint/2010/main" val="36487404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Give off, exhale, release, discharge, send out</a:t>
            </a:r>
          </a:p>
        </p:txBody>
      </p:sp>
    </p:spTree>
    <p:extLst>
      <p:ext uri="{BB962C8B-B14F-4D97-AF65-F5344CB8AC3E}">
        <p14:creationId xmlns:p14="http://schemas.microsoft.com/office/powerpoint/2010/main" val="22961325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stunning</a:t>
            </a:r>
          </a:p>
        </p:txBody>
      </p:sp>
    </p:spTree>
    <p:extLst>
      <p:ext uri="{BB962C8B-B14F-4D97-AF65-F5344CB8AC3E}">
        <p14:creationId xmlns:p14="http://schemas.microsoft.com/office/powerpoint/2010/main" val="1041894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Amazing, impressive, breathtaking, spectacular</a:t>
            </a:r>
          </a:p>
        </p:txBody>
      </p:sp>
    </p:spTree>
    <p:extLst>
      <p:ext uri="{BB962C8B-B14F-4D97-AF65-F5344CB8AC3E}">
        <p14:creationId xmlns:p14="http://schemas.microsoft.com/office/powerpoint/2010/main" val="27141379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tantalizing</a:t>
            </a:r>
          </a:p>
        </p:txBody>
      </p:sp>
    </p:spTree>
    <p:extLst>
      <p:ext uri="{BB962C8B-B14F-4D97-AF65-F5344CB8AC3E}">
        <p14:creationId xmlns:p14="http://schemas.microsoft.com/office/powerpoint/2010/main" val="24245850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Tempting, enticing</a:t>
            </a:r>
          </a:p>
        </p:txBody>
      </p:sp>
    </p:spTree>
    <p:extLst>
      <p:ext uri="{BB962C8B-B14F-4D97-AF65-F5344CB8AC3E}">
        <p14:creationId xmlns:p14="http://schemas.microsoft.com/office/powerpoint/2010/main" val="15438258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abandoned</a:t>
            </a:r>
          </a:p>
        </p:txBody>
      </p:sp>
    </p:spTree>
    <p:extLst>
      <p:ext uri="{BB962C8B-B14F-4D97-AF65-F5344CB8AC3E}">
        <p14:creationId xmlns:p14="http://schemas.microsoft.com/office/powerpoint/2010/main" val="35281954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No longer occupied, deserted, vacant</a:t>
            </a:r>
          </a:p>
        </p:txBody>
      </p:sp>
    </p:spTree>
    <p:extLst>
      <p:ext uri="{BB962C8B-B14F-4D97-AF65-F5344CB8AC3E}">
        <p14:creationId xmlns:p14="http://schemas.microsoft.com/office/powerpoint/2010/main" val="13841776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transmit</a:t>
            </a:r>
          </a:p>
        </p:txBody>
      </p:sp>
    </p:spTree>
    <p:extLst>
      <p:ext uri="{BB962C8B-B14F-4D97-AF65-F5344CB8AC3E}">
        <p14:creationId xmlns:p14="http://schemas.microsoft.com/office/powerpoint/2010/main" val="35022763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Convey, communicate, send</a:t>
            </a:r>
          </a:p>
        </p:txBody>
      </p:sp>
    </p:spTree>
    <p:extLst>
      <p:ext uri="{BB962C8B-B14F-4D97-AF65-F5344CB8AC3E}">
        <p14:creationId xmlns:p14="http://schemas.microsoft.com/office/powerpoint/2010/main" val="338177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candidly</a:t>
            </a:r>
          </a:p>
        </p:txBody>
      </p:sp>
    </p:spTree>
    <p:extLst>
      <p:ext uri="{BB962C8B-B14F-4D97-AF65-F5344CB8AC3E}">
        <p14:creationId xmlns:p14="http://schemas.microsoft.com/office/powerpoint/2010/main" val="27023738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Honestly, frankly, plainly</a:t>
            </a:r>
          </a:p>
        </p:txBody>
      </p:sp>
    </p:spTree>
    <p:extLst>
      <p:ext uri="{BB962C8B-B14F-4D97-AF65-F5344CB8AC3E}">
        <p14:creationId xmlns:p14="http://schemas.microsoft.com/office/powerpoint/2010/main" val="11897646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compulsorily</a:t>
            </a:r>
          </a:p>
        </p:txBody>
      </p:sp>
    </p:spTree>
    <p:extLst>
      <p:ext uri="{BB962C8B-B14F-4D97-AF65-F5344CB8AC3E}">
        <p14:creationId xmlns:p14="http://schemas.microsoft.com/office/powerpoint/2010/main" val="6739360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By requirement, obligatorily, mandatorily</a:t>
            </a:r>
          </a:p>
        </p:txBody>
      </p:sp>
    </p:spTree>
    <p:extLst>
      <p:ext uri="{BB962C8B-B14F-4D97-AF65-F5344CB8AC3E}">
        <p14:creationId xmlns:p14="http://schemas.microsoft.com/office/powerpoint/2010/main" val="40032519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aid</a:t>
            </a:r>
          </a:p>
        </p:txBody>
      </p:sp>
    </p:spTree>
    <p:extLst>
      <p:ext uri="{BB962C8B-B14F-4D97-AF65-F5344CB8AC3E}">
        <p14:creationId xmlns:p14="http://schemas.microsoft.com/office/powerpoint/2010/main" val="10062788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Assist, support, help, back</a:t>
            </a:r>
          </a:p>
        </p:txBody>
      </p:sp>
    </p:spTree>
    <p:extLst>
      <p:ext uri="{BB962C8B-B14F-4D97-AF65-F5344CB8AC3E}">
        <p14:creationId xmlns:p14="http://schemas.microsoft.com/office/powerpoint/2010/main" val="26788346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deliberation</a:t>
            </a:r>
          </a:p>
        </p:txBody>
      </p:sp>
    </p:spTree>
    <p:extLst>
      <p:ext uri="{BB962C8B-B14F-4D97-AF65-F5344CB8AC3E}">
        <p14:creationId xmlns:p14="http://schemas.microsoft.com/office/powerpoint/2010/main" val="26287722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Discussion, debate, conference</a:t>
            </a:r>
          </a:p>
        </p:txBody>
      </p:sp>
    </p:spTree>
    <p:extLst>
      <p:ext uri="{BB962C8B-B14F-4D97-AF65-F5344CB8AC3E}">
        <p14:creationId xmlns:p14="http://schemas.microsoft.com/office/powerpoint/2010/main" val="14102370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preposterous</a:t>
            </a:r>
          </a:p>
        </p:txBody>
      </p:sp>
    </p:spTree>
    <p:extLst>
      <p:ext uri="{BB962C8B-B14F-4D97-AF65-F5344CB8AC3E}">
        <p14:creationId xmlns:p14="http://schemas.microsoft.com/office/powerpoint/2010/main" val="15033109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Unbelievable, absurd, nonsensical</a:t>
            </a:r>
          </a:p>
        </p:txBody>
      </p:sp>
    </p:spTree>
    <p:extLst>
      <p:ext uri="{BB962C8B-B14F-4D97-AF65-F5344CB8AC3E}">
        <p14:creationId xmlns:p14="http://schemas.microsoft.com/office/powerpoint/2010/main" val="11238950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sparse</a:t>
            </a:r>
          </a:p>
        </p:txBody>
      </p:sp>
    </p:spTree>
    <p:extLst>
      <p:ext uri="{BB962C8B-B14F-4D97-AF65-F5344CB8AC3E}">
        <p14:creationId xmlns:p14="http://schemas.microsoft.com/office/powerpoint/2010/main" val="189744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Scattered, thinly distributed</a:t>
            </a:r>
          </a:p>
        </p:txBody>
      </p:sp>
    </p:spTree>
    <p:extLst>
      <p:ext uri="{BB962C8B-B14F-4D97-AF65-F5344CB8AC3E}">
        <p14:creationId xmlns:p14="http://schemas.microsoft.com/office/powerpoint/2010/main" val="40667691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occasionally</a:t>
            </a:r>
          </a:p>
        </p:txBody>
      </p:sp>
    </p:spTree>
    <p:extLst>
      <p:ext uri="{BB962C8B-B14F-4D97-AF65-F5344CB8AC3E}">
        <p14:creationId xmlns:p14="http://schemas.microsoft.com/office/powerpoint/2010/main" val="8401325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Once in a while, now and then, sometimes</a:t>
            </a:r>
          </a:p>
        </p:txBody>
      </p:sp>
    </p:spTree>
    <p:extLst>
      <p:ext uri="{BB962C8B-B14F-4D97-AF65-F5344CB8AC3E}">
        <p14:creationId xmlns:p14="http://schemas.microsoft.com/office/powerpoint/2010/main" val="21150244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inconceivable</a:t>
            </a:r>
          </a:p>
        </p:txBody>
      </p:sp>
    </p:spTree>
    <p:extLst>
      <p:ext uri="{BB962C8B-B14F-4D97-AF65-F5344CB8AC3E}">
        <p14:creationId xmlns:p14="http://schemas.microsoft.com/office/powerpoint/2010/main" val="58890903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Unthinkable, unimaginable</a:t>
            </a:r>
          </a:p>
        </p:txBody>
      </p:sp>
    </p:spTree>
    <p:extLst>
      <p:ext uri="{BB962C8B-B14F-4D97-AF65-F5344CB8AC3E}">
        <p14:creationId xmlns:p14="http://schemas.microsoft.com/office/powerpoint/2010/main" val="38717993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breeding</a:t>
            </a:r>
          </a:p>
        </p:txBody>
      </p:sp>
    </p:spTree>
    <p:extLst>
      <p:ext uri="{BB962C8B-B14F-4D97-AF65-F5344CB8AC3E}">
        <p14:creationId xmlns:p14="http://schemas.microsoft.com/office/powerpoint/2010/main" val="39806086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Reproduction, propagation</a:t>
            </a:r>
          </a:p>
        </p:txBody>
      </p:sp>
    </p:spTree>
    <p:extLst>
      <p:ext uri="{BB962C8B-B14F-4D97-AF65-F5344CB8AC3E}">
        <p14:creationId xmlns:p14="http://schemas.microsoft.com/office/powerpoint/2010/main" val="747733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Overriding </a:t>
            </a:r>
          </a:p>
        </p:txBody>
      </p:sp>
    </p:spTree>
    <p:extLst>
      <p:ext uri="{BB962C8B-B14F-4D97-AF65-F5344CB8AC3E}">
        <p14:creationId xmlns:p14="http://schemas.microsoft.com/office/powerpoint/2010/main" val="41223908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Dominant, chief, principal</a:t>
            </a:r>
          </a:p>
        </p:txBody>
      </p:sp>
    </p:spTree>
    <p:extLst>
      <p:ext uri="{BB962C8B-B14F-4D97-AF65-F5344CB8AC3E}">
        <p14:creationId xmlns:p14="http://schemas.microsoft.com/office/powerpoint/2010/main" val="13092457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favor</a:t>
            </a:r>
          </a:p>
        </p:txBody>
      </p:sp>
    </p:spTree>
    <p:extLst>
      <p:ext uri="{BB962C8B-B14F-4D97-AF65-F5344CB8AC3E}">
        <p14:creationId xmlns:p14="http://schemas.microsoft.com/office/powerpoint/2010/main" val="39444668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Prefer, lean toward</a:t>
            </a:r>
          </a:p>
        </p:txBody>
      </p:sp>
    </p:spTree>
    <p:extLst>
      <p:ext uri="{BB962C8B-B14F-4D97-AF65-F5344CB8AC3E}">
        <p14:creationId xmlns:p14="http://schemas.microsoft.com/office/powerpoint/2010/main" val="289024278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sediment</a:t>
            </a:r>
          </a:p>
        </p:txBody>
      </p:sp>
    </p:spTree>
    <p:extLst>
      <p:ext uri="{BB962C8B-B14F-4D97-AF65-F5344CB8AC3E}">
        <p14:creationId xmlns:p14="http://schemas.microsoft.com/office/powerpoint/2010/main" val="375739477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Remains, deposition</a:t>
            </a:r>
          </a:p>
        </p:txBody>
      </p:sp>
    </p:spTree>
    <p:extLst>
      <p:ext uri="{BB962C8B-B14F-4D97-AF65-F5344CB8AC3E}">
        <p14:creationId xmlns:p14="http://schemas.microsoft.com/office/powerpoint/2010/main" val="27259611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clever</a:t>
            </a:r>
          </a:p>
        </p:txBody>
      </p:sp>
    </p:spTree>
    <p:extLst>
      <p:ext uri="{BB962C8B-B14F-4D97-AF65-F5344CB8AC3E}">
        <p14:creationId xmlns:p14="http://schemas.microsoft.com/office/powerpoint/2010/main" val="11890536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Ingenious, smart, brilliant, bright </a:t>
            </a:r>
          </a:p>
        </p:txBody>
      </p:sp>
    </p:spTree>
    <p:extLst>
      <p:ext uri="{BB962C8B-B14F-4D97-AF65-F5344CB8AC3E}">
        <p14:creationId xmlns:p14="http://schemas.microsoft.com/office/powerpoint/2010/main" val="39548732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consistently</a:t>
            </a:r>
          </a:p>
        </p:txBody>
      </p:sp>
    </p:spTree>
    <p:extLst>
      <p:ext uri="{BB962C8B-B14F-4D97-AF65-F5344CB8AC3E}">
        <p14:creationId xmlns:p14="http://schemas.microsoft.com/office/powerpoint/2010/main" val="24869814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Regularly, typically, unchangingly</a:t>
            </a:r>
          </a:p>
        </p:txBody>
      </p:sp>
    </p:spTree>
    <p:extLst>
      <p:ext uri="{BB962C8B-B14F-4D97-AF65-F5344CB8AC3E}">
        <p14:creationId xmlns:p14="http://schemas.microsoft.com/office/powerpoint/2010/main" val="78480395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rate</a:t>
            </a:r>
          </a:p>
        </p:txBody>
      </p:sp>
    </p:spTree>
    <p:extLst>
      <p:ext uri="{BB962C8B-B14F-4D97-AF65-F5344CB8AC3E}">
        <p14:creationId xmlns:p14="http://schemas.microsoft.com/office/powerpoint/2010/main" val="356015442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Judge, assess, evaluate</a:t>
            </a:r>
          </a:p>
        </p:txBody>
      </p:sp>
    </p:spTree>
    <p:extLst>
      <p:ext uri="{BB962C8B-B14F-4D97-AF65-F5344CB8AC3E}">
        <p14:creationId xmlns:p14="http://schemas.microsoft.com/office/powerpoint/2010/main" val="17059699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predominate</a:t>
            </a:r>
          </a:p>
        </p:txBody>
      </p:sp>
    </p:spTree>
    <p:extLst>
      <p:ext uri="{BB962C8B-B14F-4D97-AF65-F5344CB8AC3E}">
        <p14:creationId xmlns:p14="http://schemas.microsoft.com/office/powerpoint/2010/main" val="42074845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Outweigh, prevail</a:t>
            </a:r>
          </a:p>
        </p:txBody>
      </p:sp>
    </p:spTree>
    <p:extLst>
      <p:ext uri="{BB962C8B-B14F-4D97-AF65-F5344CB8AC3E}">
        <p14:creationId xmlns:p14="http://schemas.microsoft.com/office/powerpoint/2010/main" val="314453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realize</a:t>
            </a:r>
          </a:p>
        </p:txBody>
      </p:sp>
    </p:spTree>
    <p:extLst>
      <p:ext uri="{BB962C8B-B14F-4D97-AF65-F5344CB8AC3E}">
        <p14:creationId xmlns:p14="http://schemas.microsoft.com/office/powerpoint/2010/main" val="77077399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Be aware of, understand, catch on</a:t>
            </a:r>
          </a:p>
        </p:txBody>
      </p:sp>
    </p:spTree>
    <p:extLst>
      <p:ext uri="{BB962C8B-B14F-4D97-AF65-F5344CB8AC3E}">
        <p14:creationId xmlns:p14="http://schemas.microsoft.com/office/powerpoint/2010/main" val="377935809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Circuitous </a:t>
            </a:r>
          </a:p>
        </p:txBody>
      </p:sp>
    </p:spTree>
    <p:extLst>
      <p:ext uri="{BB962C8B-B14F-4D97-AF65-F5344CB8AC3E}">
        <p14:creationId xmlns:p14="http://schemas.microsoft.com/office/powerpoint/2010/main" val="339467119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Indirect, roundabout</a:t>
            </a:r>
          </a:p>
        </p:txBody>
      </p:sp>
    </p:spTree>
    <p:extLst>
      <p:ext uri="{BB962C8B-B14F-4D97-AF65-F5344CB8AC3E}">
        <p14:creationId xmlns:p14="http://schemas.microsoft.com/office/powerpoint/2010/main" val="293860682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Owing to</a:t>
            </a:r>
          </a:p>
        </p:txBody>
      </p:sp>
    </p:spTree>
    <p:extLst>
      <p:ext uri="{BB962C8B-B14F-4D97-AF65-F5344CB8AC3E}">
        <p14:creationId xmlns:p14="http://schemas.microsoft.com/office/powerpoint/2010/main" val="159138525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Due to, because of, as a result of</a:t>
            </a:r>
          </a:p>
        </p:txBody>
      </p:sp>
    </p:spTree>
    <p:extLst>
      <p:ext uri="{BB962C8B-B14F-4D97-AF65-F5344CB8AC3E}">
        <p14:creationId xmlns:p14="http://schemas.microsoft.com/office/powerpoint/2010/main" val="215012665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model</a:t>
            </a:r>
          </a:p>
        </p:txBody>
      </p:sp>
    </p:spTree>
    <p:extLst>
      <p:ext uri="{BB962C8B-B14F-4D97-AF65-F5344CB8AC3E}">
        <p14:creationId xmlns:p14="http://schemas.microsoft.com/office/powerpoint/2010/main" val="158553779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Specimen, prototype, example</a:t>
            </a:r>
          </a:p>
        </p:txBody>
      </p:sp>
    </p:spTree>
    <p:extLst>
      <p:ext uri="{BB962C8B-B14F-4D97-AF65-F5344CB8AC3E}">
        <p14:creationId xmlns:p14="http://schemas.microsoft.com/office/powerpoint/2010/main" val="225664722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With respect to</a:t>
            </a:r>
          </a:p>
        </p:txBody>
      </p:sp>
    </p:spTree>
    <p:extLst>
      <p:ext uri="{BB962C8B-B14F-4D97-AF65-F5344CB8AC3E}">
        <p14:creationId xmlns:p14="http://schemas.microsoft.com/office/powerpoint/2010/main" val="326927893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With regard to, in terms of, in reference to</a:t>
            </a:r>
          </a:p>
        </p:txBody>
      </p:sp>
    </p:spTree>
    <p:extLst>
      <p:ext uri="{BB962C8B-B14F-4D97-AF65-F5344CB8AC3E}">
        <p14:creationId xmlns:p14="http://schemas.microsoft.com/office/powerpoint/2010/main" val="5051631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Continuous </a:t>
            </a:r>
          </a:p>
        </p:txBody>
      </p:sp>
    </p:spTree>
    <p:extLst>
      <p:ext uri="{BB962C8B-B14F-4D97-AF65-F5344CB8AC3E}">
        <p14:creationId xmlns:p14="http://schemas.microsoft.com/office/powerpoint/2010/main" val="67119107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Uninterrupted, ongoing, unceasing, consecutive </a:t>
            </a:r>
          </a:p>
        </p:txBody>
      </p:sp>
    </p:spTree>
    <p:extLst>
      <p:ext uri="{BB962C8B-B14F-4D97-AF65-F5344CB8AC3E}">
        <p14:creationId xmlns:p14="http://schemas.microsoft.com/office/powerpoint/2010/main" val="426996576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collaborate</a:t>
            </a:r>
          </a:p>
        </p:txBody>
      </p:sp>
    </p:spTree>
    <p:extLst>
      <p:ext uri="{BB962C8B-B14F-4D97-AF65-F5344CB8AC3E}">
        <p14:creationId xmlns:p14="http://schemas.microsoft.com/office/powerpoint/2010/main" val="254562804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Cooperate, put effort together, work together </a:t>
            </a:r>
          </a:p>
        </p:txBody>
      </p:sp>
    </p:spTree>
    <p:extLst>
      <p:ext uri="{BB962C8B-B14F-4D97-AF65-F5344CB8AC3E}">
        <p14:creationId xmlns:p14="http://schemas.microsoft.com/office/powerpoint/2010/main" val="305854940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anonymous</a:t>
            </a:r>
          </a:p>
        </p:txBody>
      </p:sp>
    </p:spTree>
    <p:extLst>
      <p:ext uri="{BB962C8B-B14F-4D97-AF65-F5344CB8AC3E}">
        <p14:creationId xmlns:p14="http://schemas.microsoft.com/office/powerpoint/2010/main" val="342996168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Unknown, unnamed, unidentified, innominate </a:t>
            </a:r>
          </a:p>
        </p:txBody>
      </p:sp>
    </p:spTree>
    <p:extLst>
      <p:ext uri="{BB962C8B-B14F-4D97-AF65-F5344CB8AC3E}">
        <p14:creationId xmlns:p14="http://schemas.microsoft.com/office/powerpoint/2010/main" val="318042090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somewhat</a:t>
            </a:r>
          </a:p>
        </p:txBody>
      </p:sp>
    </p:spTree>
    <p:extLst>
      <p:ext uri="{BB962C8B-B14F-4D97-AF65-F5344CB8AC3E}">
        <p14:creationId xmlns:p14="http://schemas.microsoft.com/office/powerpoint/2010/main" val="303864333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To some degree, to some extent, rather </a:t>
            </a:r>
          </a:p>
        </p:txBody>
      </p:sp>
    </p:spTree>
    <p:extLst>
      <p:ext uri="{BB962C8B-B14F-4D97-AF65-F5344CB8AC3E}">
        <p14:creationId xmlns:p14="http://schemas.microsoft.com/office/powerpoint/2010/main" val="140886604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damaging</a:t>
            </a:r>
          </a:p>
        </p:txBody>
      </p:sp>
    </p:spTree>
    <p:extLst>
      <p:ext uri="{BB962C8B-B14F-4D97-AF65-F5344CB8AC3E}">
        <p14:creationId xmlns:p14="http://schemas.microsoft.com/office/powerpoint/2010/main" val="371689142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Harmful, detrimental, noxious</a:t>
            </a:r>
          </a:p>
        </p:txBody>
      </p:sp>
    </p:spTree>
    <p:extLst>
      <p:ext uri="{BB962C8B-B14F-4D97-AF65-F5344CB8AC3E}">
        <p14:creationId xmlns:p14="http://schemas.microsoft.com/office/powerpoint/2010/main" val="420348084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dramatically</a:t>
            </a:r>
          </a:p>
        </p:txBody>
      </p:sp>
    </p:spTree>
    <p:extLst>
      <p:ext uri="{BB962C8B-B14F-4D97-AF65-F5344CB8AC3E}">
        <p14:creationId xmlns:p14="http://schemas.microsoft.com/office/powerpoint/2010/main" val="284972999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Greatly, substantially, remarkably </a:t>
            </a:r>
          </a:p>
        </p:txBody>
      </p:sp>
    </p:spTree>
    <p:extLst>
      <p:ext uri="{BB962C8B-B14F-4D97-AF65-F5344CB8AC3E}">
        <p14:creationId xmlns:p14="http://schemas.microsoft.com/office/powerpoint/2010/main" val="175880540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heighten</a:t>
            </a:r>
          </a:p>
        </p:txBody>
      </p:sp>
    </p:spTree>
    <p:extLst>
      <p:ext uri="{BB962C8B-B14F-4D97-AF65-F5344CB8AC3E}">
        <p14:creationId xmlns:p14="http://schemas.microsoft.com/office/powerpoint/2010/main" val="79317959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Increase, intensify</a:t>
            </a:r>
          </a:p>
        </p:txBody>
      </p:sp>
    </p:spTree>
    <p:extLst>
      <p:ext uri="{BB962C8B-B14F-4D97-AF65-F5344CB8AC3E}">
        <p14:creationId xmlns:p14="http://schemas.microsoft.com/office/powerpoint/2010/main" val="327836724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share</a:t>
            </a:r>
          </a:p>
        </p:txBody>
      </p:sp>
    </p:spTree>
    <p:extLst>
      <p:ext uri="{BB962C8B-B14F-4D97-AF65-F5344CB8AC3E}">
        <p14:creationId xmlns:p14="http://schemas.microsoft.com/office/powerpoint/2010/main" val="235560922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Portion, part, allotment</a:t>
            </a:r>
          </a:p>
        </p:txBody>
      </p:sp>
    </p:spTree>
    <p:extLst>
      <p:ext uri="{BB962C8B-B14F-4D97-AF65-F5344CB8AC3E}">
        <p14:creationId xmlns:p14="http://schemas.microsoft.com/office/powerpoint/2010/main" val="88165025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shortly</a:t>
            </a:r>
          </a:p>
        </p:txBody>
      </p:sp>
    </p:spTree>
    <p:extLst>
      <p:ext uri="{BB962C8B-B14F-4D97-AF65-F5344CB8AC3E}">
        <p14:creationId xmlns:p14="http://schemas.microsoft.com/office/powerpoint/2010/main" val="70753778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Soon, presently</a:t>
            </a:r>
          </a:p>
        </p:txBody>
      </p:sp>
    </p:spTree>
    <p:extLst>
      <p:ext uri="{BB962C8B-B14F-4D97-AF65-F5344CB8AC3E}">
        <p14:creationId xmlns:p14="http://schemas.microsoft.com/office/powerpoint/2010/main" val="351522493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besides</a:t>
            </a:r>
          </a:p>
        </p:txBody>
      </p:sp>
    </p:spTree>
    <p:extLst>
      <p:ext uri="{BB962C8B-B14F-4D97-AF65-F5344CB8AC3E}">
        <p14:creationId xmlns:p14="http://schemas.microsoft.com/office/powerpoint/2010/main" val="144751810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 addition, </a:t>
            </a:r>
            <a:r>
              <a:rPr lang="en-US" sz="6600" b="1" dirty="0" err="1">
                <a:solidFill>
                  <a:schemeClr val="bg1"/>
                </a:solidFill>
              </a:rPr>
              <a:t>morever</a:t>
            </a:r>
            <a:endParaRPr lang="en-US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53729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seep</a:t>
            </a:r>
          </a:p>
        </p:txBody>
      </p:sp>
    </p:spTree>
    <p:extLst>
      <p:ext uri="{BB962C8B-B14F-4D97-AF65-F5344CB8AC3E}">
        <p14:creationId xmlns:p14="http://schemas.microsoft.com/office/powerpoint/2010/main" val="306556043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Ooze, flow slowly, pass through slowly</a:t>
            </a:r>
          </a:p>
        </p:txBody>
      </p:sp>
    </p:spTree>
    <p:extLst>
      <p:ext uri="{BB962C8B-B14F-4D97-AF65-F5344CB8AC3E}">
        <p14:creationId xmlns:p14="http://schemas.microsoft.com/office/powerpoint/2010/main" val="136271333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habit</a:t>
            </a:r>
          </a:p>
        </p:txBody>
      </p:sp>
    </p:spTree>
    <p:extLst>
      <p:ext uri="{BB962C8B-B14F-4D97-AF65-F5344CB8AC3E}">
        <p14:creationId xmlns:p14="http://schemas.microsoft.com/office/powerpoint/2010/main" val="403698013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err="1"/>
              <a:t>usu</a:t>
            </a:r>
            <a:endParaRPr lang="en-US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Usual behavior, custom, practice</a:t>
            </a:r>
          </a:p>
        </p:txBody>
      </p:sp>
    </p:spTree>
    <p:extLst>
      <p:ext uri="{BB962C8B-B14F-4D97-AF65-F5344CB8AC3E}">
        <p14:creationId xmlns:p14="http://schemas.microsoft.com/office/powerpoint/2010/main" val="93887084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692EA-4060-48E8-A357-50343EBCF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Quiz	</a:t>
            </a:r>
            <a:r>
              <a:rPr lang="en-US" sz="1600" b="1" dirty="0"/>
              <a:t>1. (b) 2. (j) 3. (g) 4. (f) 5. (a) 6. (e), 7. (</a:t>
            </a:r>
            <a:r>
              <a:rPr lang="en-US" sz="1600" b="1" dirty="0" err="1"/>
              <a:t>i</a:t>
            </a:r>
            <a:r>
              <a:rPr lang="en-US" sz="1600" b="1" dirty="0"/>
              <a:t>), 8. (d) 9. (c), 10. </a:t>
            </a:r>
            <a:r>
              <a:rPr lang="en-US" sz="1600" b="1"/>
              <a:t>(h)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6830C-E67A-4742-AF49-177FA6C966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n-US" dirty="0"/>
              <a:t>retrieve</a:t>
            </a:r>
          </a:p>
          <a:p>
            <a:pPr marL="514350" indent="-514350">
              <a:buAutoNum type="arabicPeriod"/>
            </a:pPr>
            <a:r>
              <a:rPr lang="en-US" dirty="0"/>
              <a:t>compress</a:t>
            </a:r>
          </a:p>
          <a:p>
            <a:pPr marL="514350" indent="-514350">
              <a:buAutoNum type="arabicPeriod"/>
            </a:pPr>
            <a:r>
              <a:rPr lang="en-US" dirty="0"/>
              <a:t>abandoned</a:t>
            </a:r>
          </a:p>
          <a:p>
            <a:pPr marL="514350" indent="-514350">
              <a:buAutoNum type="arabicPeriod"/>
            </a:pPr>
            <a:r>
              <a:rPr lang="en-US" dirty="0"/>
              <a:t>sparse</a:t>
            </a:r>
          </a:p>
          <a:p>
            <a:pPr marL="514350" indent="-514350">
              <a:buAutoNum type="arabicPeriod"/>
            </a:pPr>
            <a:r>
              <a:rPr lang="en-US" dirty="0"/>
              <a:t>shift</a:t>
            </a:r>
          </a:p>
          <a:p>
            <a:pPr marL="514350" indent="-514350">
              <a:buAutoNum type="arabicPeriod"/>
            </a:pPr>
            <a:r>
              <a:rPr lang="en-US" dirty="0"/>
              <a:t>stipulate</a:t>
            </a:r>
          </a:p>
          <a:p>
            <a:pPr marL="514350" indent="-514350">
              <a:buAutoNum type="arabicPeriod"/>
            </a:pPr>
            <a:r>
              <a:rPr lang="en-US" dirty="0"/>
              <a:t>Unique among</a:t>
            </a:r>
          </a:p>
          <a:p>
            <a:pPr marL="514350" indent="-514350">
              <a:buAutoNum type="arabicPeriod"/>
            </a:pPr>
            <a:r>
              <a:rPr lang="en-US" dirty="0"/>
              <a:t>Damaging </a:t>
            </a:r>
          </a:p>
          <a:p>
            <a:pPr marL="514350" indent="-514350">
              <a:buAutoNum type="arabicPeriod"/>
            </a:pPr>
            <a:r>
              <a:rPr lang="en-US" dirty="0"/>
              <a:t>share</a:t>
            </a:r>
          </a:p>
          <a:p>
            <a:pPr marL="514350" indent="-514350">
              <a:buAutoNum type="arabicPeriod"/>
            </a:pPr>
            <a:r>
              <a:rPr lang="en-US" dirty="0"/>
              <a:t>transmit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27EC51-F6EF-4D93-AF24-4B3AA7BAF7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lphaLcPeriod"/>
            </a:pPr>
            <a:r>
              <a:rPr lang="en-US" dirty="0"/>
              <a:t>Move, transfer, change</a:t>
            </a:r>
          </a:p>
          <a:p>
            <a:pPr marL="514350" indent="-514350">
              <a:buAutoNum type="alphaLcPeriod"/>
            </a:pPr>
            <a:r>
              <a:rPr lang="en-US" dirty="0"/>
              <a:t>Bring back, get back, recover</a:t>
            </a:r>
          </a:p>
          <a:p>
            <a:pPr marL="514350" indent="-514350">
              <a:buAutoNum type="alphaLcPeriod"/>
            </a:pPr>
            <a:r>
              <a:rPr lang="en-US" dirty="0"/>
              <a:t>Portion, part, allotment </a:t>
            </a:r>
          </a:p>
          <a:p>
            <a:pPr marL="514350" indent="-514350">
              <a:buAutoNum type="alphaLcPeriod"/>
            </a:pPr>
            <a:r>
              <a:rPr lang="en-US" dirty="0"/>
              <a:t>Harmful, detrimental, noxious</a:t>
            </a:r>
          </a:p>
          <a:p>
            <a:pPr marL="514350" indent="-514350">
              <a:buAutoNum type="alphaLcPeriod"/>
            </a:pPr>
            <a:r>
              <a:rPr lang="en-US" dirty="0"/>
              <a:t>Require, demand, call for </a:t>
            </a:r>
          </a:p>
          <a:p>
            <a:pPr marL="514350" indent="-514350">
              <a:buAutoNum type="alphaLcPeriod"/>
            </a:pPr>
            <a:r>
              <a:rPr lang="en-US" dirty="0"/>
              <a:t>Scanty, meager, scarce</a:t>
            </a:r>
          </a:p>
          <a:p>
            <a:pPr marL="514350" indent="-514350">
              <a:buAutoNum type="alphaLcPeriod"/>
            </a:pPr>
            <a:r>
              <a:rPr lang="en-US" dirty="0"/>
              <a:t>No longer occupied, deserted, vacant </a:t>
            </a:r>
          </a:p>
          <a:p>
            <a:pPr marL="514350" indent="-514350">
              <a:buAutoNum type="alphaLcPeriod"/>
            </a:pPr>
            <a:r>
              <a:rPr lang="en-US" dirty="0"/>
              <a:t>Convey, communicate, send </a:t>
            </a:r>
          </a:p>
          <a:p>
            <a:pPr marL="514350" indent="-514350">
              <a:buAutoNum type="alphaLcPeriod"/>
            </a:pPr>
            <a:r>
              <a:rPr lang="en-US" dirty="0"/>
              <a:t>Different from other </a:t>
            </a:r>
          </a:p>
          <a:p>
            <a:pPr marL="514350" indent="-514350">
              <a:buAutoNum type="alphaLcPeriod"/>
            </a:pPr>
            <a:r>
              <a:rPr lang="en-US" dirty="0"/>
              <a:t>Condense, compact, contract</a:t>
            </a:r>
          </a:p>
          <a:p>
            <a:pPr marL="514350" indent="-514350">
              <a:buAutoNum type="alpha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49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1616</TotalTime>
  <Words>587</Words>
  <Application>Microsoft Office PowerPoint</Application>
  <PresentationFormat>Widescreen</PresentationFormat>
  <Paragraphs>196</Paragraphs>
  <Slides>117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117</vt:i4>
      </vt:variant>
    </vt:vector>
  </HeadingPairs>
  <TitlesOfParts>
    <vt:vector size="121" baseType="lpstr">
      <vt:lpstr>Arial</vt:lpstr>
      <vt:lpstr>Calibri</vt:lpstr>
      <vt:lpstr>Calibri Light</vt:lpstr>
      <vt:lpstr>Office Theme</vt:lpstr>
      <vt:lpstr>Merely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Quiz 1. (b) 2. (j) 3. (g) 4. (f) 5. (a) 6. (e), 7. (i), 8. (d) 9. (c), 10. (h)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Indecisive </dc:title>
  <dc:creator>맹 예원</dc:creator>
  <cp:lastModifiedBy>맹 예원</cp:lastModifiedBy>
  <cp:revision>33</cp:revision>
  <dcterms:created xsi:type="dcterms:W3CDTF">2020-03-16T15:09:24Z</dcterms:created>
  <dcterms:modified xsi:type="dcterms:W3CDTF">2020-04-10T04:52:14Z</dcterms:modified>
</cp:coreProperties>
</file>