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2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duration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Span, length, term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massive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Huge, enormous, very large, tremendous, colossal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feasible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Practicable, viable, possible, achievable, most likely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vibrant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Active, vivacious, energetic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err="1"/>
              <a:t>accmulation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Buildup, collection, stock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link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Connection, bond, tie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informally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Commonly, casually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Sovereign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Master, monarch, ruler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Important, central, essential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eventually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the end, finally, ultimately, later, in due time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persistent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Continuous, enduring, long-lasting, constant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corroborate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Confirm, verify, substantiate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inaugurate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Introduce, initiate, begin, commence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further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Additional, extra, supplementary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Concentrate on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Focus on, pay attention to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moreover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Additionally, in addition, as well, besides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execute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Perform, carry out, fulfill, implement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urbane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Cultivated, sophisticated, polished, refined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boast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Show off, brag, swagger, pride oneself on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envision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Imagine, conceive, visualize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Intermediate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In-between, between extremes, median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frightful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Alarming, fearsome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irrevocable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Permanent, irreversible, unchangeable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disintegration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Breaking apart, collapse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burgeoning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Rapidly expanding, growing, escalating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Terrestrial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Earthly, </a:t>
            </a:r>
            <a:r>
              <a:rPr lang="en-US" sz="6600" b="1" dirty="0" err="1">
                <a:solidFill>
                  <a:schemeClr val="bg1"/>
                </a:solidFill>
              </a:rPr>
              <a:t>wordly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adorn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Decorate, beautify, ornament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revolution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 change, innovation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randomness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lack of pattern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superficial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External, not deep, exterior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diversion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distraction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Originate from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Come from, derive from, stem from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intimate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Close, familiar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blossom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Flourish, bloom, thrive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groundwork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Foundation, basis, footing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trivial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Small, frivolous, unimportant, insignificant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Posterity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Future generations, next generations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aggravate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worse, worsen, exacerbate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Obtainable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Available, accessible, attainable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extent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Range, scope, stretch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ingenious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Inventive, creative, innovative, clever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burst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Break open, break out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outlying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Far from the center, remote, distant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Revolve around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Focus on, center on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meticulously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Carefully, precisely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utilitarian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Practical, pragmatic, functional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constitute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up, comprise, compose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reciprocal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mutual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tendency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Inclination, trend, proneness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artifact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Object, item, article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expedite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Accelerate, speed up, urge, rush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scenario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Situation, sequence of events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define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identify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Moving forward, thrust, impetus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resolute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Firm, determined, steadfast, unwavering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phase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Period, stage, step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fairly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Reasonably, moderately, pretty 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(h) 3. (f) 4. (b) 5. (g) 6. (j), 7. (e), 8. (</a:t>
            </a:r>
            <a:r>
              <a:rPr lang="en-US" sz="1600" b="1" dirty="0" err="1"/>
              <a:t>i</a:t>
            </a:r>
            <a:r>
              <a:rPr lang="en-US" sz="1600" b="1" dirty="0"/>
              <a:t>) 9. (a), 10. </a:t>
            </a:r>
            <a:r>
              <a:rPr lang="en-US" sz="1600" b="1"/>
              <a:t>(d)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duration</a:t>
            </a:r>
          </a:p>
          <a:p>
            <a:pPr marL="514350" indent="-514350">
              <a:buAutoNum type="arabicPeriod"/>
            </a:pPr>
            <a:r>
              <a:rPr lang="en-US" dirty="0"/>
              <a:t>Feasible </a:t>
            </a:r>
          </a:p>
          <a:p>
            <a:pPr marL="514350" indent="-514350">
              <a:buAutoNum type="arabicPeriod"/>
            </a:pPr>
            <a:r>
              <a:rPr lang="en-US" dirty="0"/>
              <a:t>Irrevocable </a:t>
            </a:r>
          </a:p>
          <a:p>
            <a:pPr marL="514350" indent="-514350">
              <a:buAutoNum type="arabicPeriod"/>
            </a:pPr>
            <a:r>
              <a:rPr lang="en-US" dirty="0"/>
              <a:t>Superficial </a:t>
            </a:r>
          </a:p>
          <a:p>
            <a:pPr marL="514350" indent="-514350">
              <a:buAutoNum type="arabicPeriod"/>
            </a:pPr>
            <a:r>
              <a:rPr lang="en-US" dirty="0"/>
              <a:t>moreover</a:t>
            </a:r>
          </a:p>
          <a:p>
            <a:pPr marL="514350" indent="-514350">
              <a:buAutoNum type="arabicPeriod"/>
            </a:pPr>
            <a:r>
              <a:rPr lang="en-US" dirty="0"/>
              <a:t>eventually</a:t>
            </a:r>
          </a:p>
          <a:p>
            <a:pPr marL="514350" indent="-514350">
              <a:buAutoNum type="arabicPeriod"/>
            </a:pPr>
            <a:r>
              <a:rPr lang="en-US" dirty="0"/>
              <a:t>Ingenious </a:t>
            </a:r>
          </a:p>
          <a:p>
            <a:pPr marL="514350" indent="-514350">
              <a:buAutoNum type="arabicPeriod"/>
            </a:pPr>
            <a:r>
              <a:rPr lang="en-US" dirty="0"/>
              <a:t>frightful</a:t>
            </a:r>
          </a:p>
          <a:p>
            <a:pPr marL="514350" indent="-514350">
              <a:buAutoNum type="arabicPeriod"/>
            </a:pPr>
            <a:r>
              <a:rPr lang="en-US" dirty="0"/>
              <a:t>Trivial </a:t>
            </a:r>
          </a:p>
          <a:p>
            <a:pPr marL="514350" indent="-514350">
              <a:buAutoNum type="arabicPeriod"/>
            </a:pPr>
            <a:r>
              <a:rPr lang="en-US" dirty="0"/>
              <a:t>Artifact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Small, frivolous, unimportant </a:t>
            </a:r>
          </a:p>
          <a:p>
            <a:pPr marL="514350" indent="-514350">
              <a:buAutoNum type="alphaLcPeriod"/>
            </a:pPr>
            <a:r>
              <a:rPr lang="en-US" dirty="0"/>
              <a:t>External, not deep, exterior </a:t>
            </a:r>
          </a:p>
          <a:p>
            <a:pPr marL="514350" indent="-514350">
              <a:buAutoNum type="alphaLcPeriod"/>
            </a:pPr>
            <a:r>
              <a:rPr lang="en-US" dirty="0"/>
              <a:t>Span, length, term </a:t>
            </a:r>
          </a:p>
          <a:p>
            <a:pPr marL="514350" indent="-514350">
              <a:buAutoNum type="alphaLcPeriod"/>
            </a:pPr>
            <a:r>
              <a:rPr lang="en-US" dirty="0"/>
              <a:t>Object, item, article, </a:t>
            </a:r>
          </a:p>
          <a:p>
            <a:pPr marL="514350" indent="-514350">
              <a:buAutoNum type="alphaLcPeriod"/>
            </a:pPr>
            <a:r>
              <a:rPr lang="en-US" dirty="0"/>
              <a:t>Inventive, creative, innovative </a:t>
            </a:r>
          </a:p>
          <a:p>
            <a:pPr marL="514350" indent="-514350">
              <a:buAutoNum type="alphaLcPeriod"/>
            </a:pPr>
            <a:r>
              <a:rPr lang="en-US" dirty="0"/>
              <a:t>Permanent, irreversible, unchangeable </a:t>
            </a:r>
          </a:p>
          <a:p>
            <a:pPr marL="514350" indent="-514350">
              <a:buAutoNum type="alphaLcPeriod"/>
            </a:pPr>
            <a:r>
              <a:rPr lang="en-US" dirty="0"/>
              <a:t>Additionally, in addition, as well </a:t>
            </a:r>
          </a:p>
          <a:p>
            <a:pPr marL="514350" indent="-514350">
              <a:buAutoNum type="alphaLcPeriod"/>
            </a:pPr>
            <a:r>
              <a:rPr lang="en-US" dirty="0"/>
              <a:t>Practicable, viable, possible </a:t>
            </a:r>
          </a:p>
          <a:p>
            <a:pPr marL="514350" indent="-514350">
              <a:buAutoNum type="alphaLcPeriod"/>
            </a:pPr>
            <a:r>
              <a:rPr lang="en-US" dirty="0"/>
              <a:t>Alarming, fearsome</a:t>
            </a:r>
          </a:p>
          <a:p>
            <a:pPr marL="514350" indent="-514350">
              <a:buAutoNum type="alphaLcPeriod"/>
            </a:pPr>
            <a:r>
              <a:rPr lang="en-US" dirty="0"/>
              <a:t>in the end, finally, ultimately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1595</TotalTime>
  <Words>553</Words>
  <Application>Microsoft Office PowerPoint</Application>
  <PresentationFormat>Widescreen</PresentationFormat>
  <Paragraphs>193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duration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(h) 3. (f) 4. (b) 5. (g) 6. (j), 7. (e), 8. (i) 9. (a), 10. (d)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30</cp:revision>
  <dcterms:created xsi:type="dcterms:W3CDTF">2020-03-16T15:09:24Z</dcterms:created>
  <dcterms:modified xsi:type="dcterms:W3CDTF">2020-04-10T04:31:15Z</dcterms:modified>
</cp:coreProperties>
</file>