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82" r:id="rId116"/>
    <p:sldId id="383" r:id="rId117"/>
    <p:sldId id="384" r:id="rId118"/>
    <p:sldId id="385" r:id="rId119"/>
    <p:sldId id="372" r:id="rId1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49" autoAdjust="0"/>
    <p:restoredTop sz="94660"/>
  </p:normalViewPr>
  <p:slideViewPr>
    <p:cSldViewPr snapToGrid="0">
      <p:cViewPr varScale="1">
        <p:scale>
          <a:sx n="57" d="100"/>
          <a:sy n="57" d="100"/>
        </p:scale>
        <p:origin x="77" y="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plausible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Possible, believable, likely, probable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Transform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Convert, change, alter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counterpart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Complement; equivalent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nevertheless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spite of that, however, still, yet, nonetheless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pronounced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Notable, striking, marked, significant, noticeable, distinct, strong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celebrated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Famous, renowned, well-known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exceedingly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Highly, extremely, excessively, hugely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chancy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Risky, perilous, dangerous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vertical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Upright, up-and-down, erect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persist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Continue, last, endure, remain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magnitude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Extent, size, degree, measure, amount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discern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Identify, detect, distinguish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generate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Produce, create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eccentric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Unusual, bizarre, peculiar, odd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alternative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Substitutive, different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strategy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Plan, method, scheme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refine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Improve, perfect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precious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Valuable, dear, priceless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subtle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Hard to recognize, hardly perceived, slight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Conducive to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Favorable to, helpful for, beneficial to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Preoccupied with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Concentrated on, absorbed in, immersed in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swift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Quick, speedy, fleet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menace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Threaten, intimidate, frighten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Akin to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Similar to, like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expend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use, use up, spend, consume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belittle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Disregard, underestimate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commend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Admire, praise, compliment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sue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Take a strong legal action against, charge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innovation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New development, novelty, new idea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fragmentation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Destruction, disintegration, disruption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mainly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Principally, generally, primarily, chiefly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sufficient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Enough, adequate, ample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abnormally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Unusually, oddly, exceptionally, atypically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barrier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Bar, obstacle, obstruction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gigantic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Huge, immense, colossal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reproduce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Copy, duplicate, imitate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allow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Enable, permit, let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penetrate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Piece, go through, enter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device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Mechanism, apparatus, appliance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divergent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Varying, different, dissimilar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flaw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Defect, fault, blemish, shortcoming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buffer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Protect, cushion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refute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Disprove, rebut, prove false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domestic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Household, home, family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On the spur of the moment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Without planning, on impulse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temperate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Moderate, mild, clement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Consistent with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agreement with, congruent with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splendor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Magnificence, grandeur, majesty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prosper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Succeed, flourish, thrive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brew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Develop, loom, be on the way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persevere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Continue, carry on, persist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bias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prejudice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administer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Manage, supervise, conduct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groundless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Unfounded, baseless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arouse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Stimulate, provoke, incite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occupy</a:t>
            </a:r>
          </a:p>
        </p:txBody>
      </p:sp>
    </p:spTree>
    <p:extLst>
      <p:ext uri="{BB962C8B-B14F-4D97-AF65-F5344CB8AC3E}">
        <p14:creationId xmlns:p14="http://schemas.microsoft.com/office/powerpoint/2010/main" val="14475181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Engross, engage, absorb</a:t>
            </a:r>
          </a:p>
        </p:txBody>
      </p:sp>
    </p:spTree>
    <p:extLst>
      <p:ext uri="{BB962C8B-B14F-4D97-AF65-F5344CB8AC3E}">
        <p14:creationId xmlns:p14="http://schemas.microsoft.com/office/powerpoint/2010/main" val="29665372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virtual</a:t>
            </a:r>
          </a:p>
        </p:txBody>
      </p:sp>
    </p:spTree>
    <p:extLst>
      <p:ext uri="{BB962C8B-B14F-4D97-AF65-F5344CB8AC3E}">
        <p14:creationId xmlns:p14="http://schemas.microsoft.com/office/powerpoint/2010/main" val="306556043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Almost complete</a:t>
            </a:r>
          </a:p>
        </p:txBody>
      </p:sp>
    </p:spTree>
    <p:extLst>
      <p:ext uri="{BB962C8B-B14F-4D97-AF65-F5344CB8AC3E}">
        <p14:creationId xmlns:p14="http://schemas.microsoft.com/office/powerpoint/2010/main" val="136271333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unexplored</a:t>
            </a:r>
          </a:p>
        </p:txBody>
      </p:sp>
    </p:spTree>
    <p:extLst>
      <p:ext uri="{BB962C8B-B14F-4D97-AF65-F5344CB8AC3E}">
        <p14:creationId xmlns:p14="http://schemas.microsoft.com/office/powerpoint/2010/main" val="367785262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uncovered</a:t>
            </a:r>
          </a:p>
        </p:txBody>
      </p:sp>
    </p:spTree>
    <p:extLst>
      <p:ext uri="{BB962C8B-B14F-4D97-AF65-F5344CB8AC3E}">
        <p14:creationId xmlns:p14="http://schemas.microsoft.com/office/powerpoint/2010/main" val="347837414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Tuned to</a:t>
            </a:r>
          </a:p>
        </p:txBody>
      </p:sp>
    </p:spTree>
    <p:extLst>
      <p:ext uri="{BB962C8B-B14F-4D97-AF65-F5344CB8AC3E}">
        <p14:creationId xmlns:p14="http://schemas.microsoft.com/office/powerpoint/2010/main" val="78038154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agreement with</a:t>
            </a:r>
          </a:p>
        </p:txBody>
      </p:sp>
    </p:spTree>
    <p:extLst>
      <p:ext uri="{BB962C8B-B14F-4D97-AF65-F5344CB8AC3E}">
        <p14:creationId xmlns:p14="http://schemas.microsoft.com/office/powerpoint/2010/main" val="187621596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(c) 2. (j) 3. (i) 4. (d) 5. (g) 6. (b), 7. (h), 8. (a) 9. (e), 10. (f)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penetrate</a:t>
            </a:r>
          </a:p>
          <a:p>
            <a:pPr marL="514350" indent="-514350">
              <a:buAutoNum type="arabicPeriod"/>
            </a:pPr>
            <a:r>
              <a:rPr lang="en-US" dirty="0"/>
              <a:t>nevertheless</a:t>
            </a:r>
          </a:p>
          <a:p>
            <a:pPr marL="514350" indent="-514350">
              <a:buAutoNum type="arabicPeriod"/>
            </a:pPr>
            <a:r>
              <a:rPr lang="en-US" dirty="0"/>
              <a:t>sufficient </a:t>
            </a:r>
          </a:p>
          <a:p>
            <a:pPr marL="514350" indent="-514350">
              <a:buAutoNum type="arabicPeriod"/>
            </a:pPr>
            <a:r>
              <a:rPr lang="en-US" dirty="0"/>
              <a:t>gigantic</a:t>
            </a:r>
          </a:p>
          <a:p>
            <a:pPr marL="514350" indent="-514350">
              <a:buAutoNum type="arabicPeriod"/>
            </a:pPr>
            <a:r>
              <a:rPr lang="en-US" dirty="0"/>
              <a:t>celebrated</a:t>
            </a:r>
          </a:p>
          <a:p>
            <a:pPr marL="514350" indent="-514350">
              <a:buAutoNum type="arabicPeriod"/>
            </a:pPr>
            <a:r>
              <a:rPr lang="en-US" dirty="0"/>
              <a:t>magnitude</a:t>
            </a:r>
          </a:p>
          <a:p>
            <a:pPr marL="514350" indent="-514350">
              <a:buAutoNum type="arabicPeriod"/>
            </a:pPr>
            <a:r>
              <a:rPr lang="en-US" dirty="0"/>
              <a:t>subtle</a:t>
            </a:r>
          </a:p>
          <a:p>
            <a:pPr marL="514350" indent="-514350">
              <a:buAutoNum type="arabicPeriod"/>
            </a:pPr>
            <a:r>
              <a:rPr lang="en-US" dirty="0"/>
              <a:t>divergent</a:t>
            </a:r>
          </a:p>
          <a:p>
            <a:pPr marL="514350" indent="-514350">
              <a:buAutoNum type="arabicPeriod"/>
            </a:pPr>
            <a:r>
              <a:rPr lang="en-US" dirty="0"/>
              <a:t>persevere</a:t>
            </a:r>
          </a:p>
          <a:p>
            <a:pPr marL="514350" indent="-514350">
              <a:buAutoNum type="arabicPeriod"/>
            </a:pPr>
            <a:r>
              <a:rPr lang="en-US" dirty="0"/>
              <a:t>strategy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Varying, different, dissimilar </a:t>
            </a:r>
          </a:p>
          <a:p>
            <a:pPr marL="514350" indent="-514350">
              <a:buAutoNum type="alphaLcPeriod"/>
            </a:pPr>
            <a:r>
              <a:rPr lang="en-US" dirty="0"/>
              <a:t>Extent, size, degree</a:t>
            </a:r>
          </a:p>
          <a:p>
            <a:pPr marL="514350" indent="-514350">
              <a:buAutoNum type="alphaLcPeriod"/>
            </a:pPr>
            <a:r>
              <a:rPr lang="en-US" dirty="0"/>
              <a:t>Pierce, go through, enter</a:t>
            </a:r>
          </a:p>
          <a:p>
            <a:pPr marL="514350" indent="-514350">
              <a:buAutoNum type="alphaLcPeriod"/>
            </a:pPr>
            <a:r>
              <a:rPr lang="en-US" dirty="0"/>
              <a:t>Huge, immense, colossal</a:t>
            </a:r>
          </a:p>
          <a:p>
            <a:pPr marL="514350" indent="-514350">
              <a:buAutoNum type="alphaLcPeriod"/>
            </a:pPr>
            <a:r>
              <a:rPr lang="en-US" dirty="0"/>
              <a:t>Continue, carry on, persist </a:t>
            </a:r>
          </a:p>
          <a:p>
            <a:pPr marL="514350" indent="-514350">
              <a:buAutoNum type="alphaLcPeriod"/>
            </a:pPr>
            <a:r>
              <a:rPr lang="en-US" dirty="0"/>
              <a:t>Plan, method, scheme </a:t>
            </a:r>
          </a:p>
          <a:p>
            <a:pPr marL="514350" indent="-514350">
              <a:buAutoNum type="alphaLcPeriod"/>
            </a:pPr>
            <a:r>
              <a:rPr lang="en-US" dirty="0"/>
              <a:t>Famous, renowned, well-known </a:t>
            </a:r>
          </a:p>
          <a:p>
            <a:pPr marL="514350" indent="-514350">
              <a:buAutoNum type="alphaLcPeriod"/>
            </a:pPr>
            <a:r>
              <a:rPr lang="en-US" dirty="0"/>
              <a:t>Hard to recognize, hardly perceived </a:t>
            </a:r>
          </a:p>
          <a:p>
            <a:pPr marL="514350" indent="-514350">
              <a:buAutoNum type="alphaLcPeriod"/>
            </a:pPr>
            <a:r>
              <a:rPr lang="en-US" dirty="0"/>
              <a:t>Enough, adequate, ample</a:t>
            </a:r>
          </a:p>
          <a:p>
            <a:pPr marL="514350" indent="-514350">
              <a:buAutoNum type="alphaLcPeriod"/>
            </a:pPr>
            <a:r>
              <a:rPr lang="en-US" dirty="0"/>
              <a:t>In spite of that, however, still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1553</TotalTime>
  <Words>573</Words>
  <Application>Microsoft Office PowerPoint</Application>
  <PresentationFormat>Widescreen</PresentationFormat>
  <Paragraphs>199</Paragraphs>
  <Slides>119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3" baseType="lpstr">
      <vt:lpstr>Arial</vt:lpstr>
      <vt:lpstr>Calibri</vt:lpstr>
      <vt:lpstr>Calibri Light</vt:lpstr>
      <vt:lpstr>Office Theme</vt:lpstr>
      <vt:lpstr>plausible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(c) 2. (j) 3. (i) 4. (d) 5. (g) 6. (b), 7. (h), 8. (a) 9. (e), 10. (f)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27</cp:revision>
  <dcterms:created xsi:type="dcterms:W3CDTF">2020-03-16T15:09:24Z</dcterms:created>
  <dcterms:modified xsi:type="dcterms:W3CDTF">2020-04-10T03:48:56Z</dcterms:modified>
</cp:coreProperties>
</file>